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61" r:id="rId4"/>
    <p:sldId id="263" r:id="rId5"/>
    <p:sldId id="258" r:id="rId6"/>
    <p:sldId id="260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10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4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0983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833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200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650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08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5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11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8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9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0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4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58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8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72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6B4CF-D67B-44EC-8446-2546E93CF98C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F14AF5-8EEE-4C45-8A98-C8342401F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12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0310" y="395786"/>
            <a:ext cx="10522424" cy="6114196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Информационный час 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dirty="0" smtClean="0"/>
              <a:t>в </a:t>
            </a:r>
            <a:r>
              <a:rPr lang="ru-RU" b="1" dirty="0"/>
              <a:t>рамках информационно – образовательного проекта </a:t>
            </a:r>
            <a:r>
              <a:rPr lang="ru-RU" b="1" i="1" dirty="0">
                <a:solidFill>
                  <a:srgbClr val="FF0000"/>
                </a:solidFill>
              </a:rPr>
              <a:t>«ШАГ»</a:t>
            </a:r>
            <a:r>
              <a:rPr lang="ru-RU" b="1" i="1" dirty="0"/>
              <a:t>, </a:t>
            </a:r>
            <a:r>
              <a:rPr lang="ru-RU" b="1" dirty="0"/>
              <a:t>посвященный </a:t>
            </a:r>
            <a:r>
              <a:rPr lang="ru-RU" b="1" i="1" dirty="0">
                <a:solidFill>
                  <a:srgbClr val="FF0000"/>
                </a:solidFill>
              </a:rPr>
              <a:t>Дню народного </a:t>
            </a:r>
            <a:r>
              <a:rPr lang="ru-RU" b="1" i="1" dirty="0" smtClean="0">
                <a:solidFill>
                  <a:srgbClr val="FF0000"/>
                </a:solidFill>
              </a:rPr>
              <a:t>единства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881" y="95534"/>
            <a:ext cx="7983940" cy="6762465"/>
          </a:xfrm>
        </p:spPr>
      </p:pic>
    </p:spTree>
    <p:extLst>
      <p:ext uri="{BB962C8B-B14F-4D97-AF65-F5344CB8AC3E}">
        <p14:creationId xmlns:p14="http://schemas.microsoft.com/office/powerpoint/2010/main" val="85076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36" y="163773"/>
            <a:ext cx="10290412" cy="6578221"/>
          </a:xfrm>
        </p:spPr>
      </p:pic>
    </p:spTree>
    <p:extLst>
      <p:ext uri="{BB962C8B-B14F-4D97-AF65-F5344CB8AC3E}">
        <p14:creationId xmlns:p14="http://schemas.microsoft.com/office/powerpoint/2010/main" val="227197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1564" y="587375"/>
            <a:ext cx="7738281" cy="6168267"/>
          </a:xfrm>
        </p:spPr>
      </p:pic>
    </p:spTree>
    <p:extLst>
      <p:ext uri="{BB962C8B-B14F-4D97-AF65-F5344CB8AC3E}">
        <p14:creationId xmlns:p14="http://schemas.microsoft.com/office/powerpoint/2010/main" val="305026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96" y="150125"/>
            <a:ext cx="10331355" cy="6564574"/>
          </a:xfrm>
        </p:spPr>
      </p:pic>
    </p:spTree>
    <p:extLst>
      <p:ext uri="{BB962C8B-B14F-4D97-AF65-F5344CB8AC3E}">
        <p14:creationId xmlns:p14="http://schemas.microsoft.com/office/powerpoint/2010/main" val="9651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548" y="177420"/>
            <a:ext cx="9389661" cy="6680579"/>
          </a:xfrm>
        </p:spPr>
      </p:pic>
    </p:spTree>
    <p:extLst>
      <p:ext uri="{BB962C8B-B14F-4D97-AF65-F5344CB8AC3E}">
        <p14:creationId xmlns:p14="http://schemas.microsoft.com/office/powerpoint/2010/main" val="44411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32" y="122830"/>
            <a:ext cx="10768083" cy="6619164"/>
          </a:xfrm>
        </p:spPr>
      </p:pic>
    </p:spTree>
    <p:extLst>
      <p:ext uri="{BB962C8B-B14F-4D97-AF65-F5344CB8AC3E}">
        <p14:creationId xmlns:p14="http://schemas.microsoft.com/office/powerpoint/2010/main" val="34272375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2</Words>
  <Application>Microsoft Office PowerPoint</Application>
  <PresentationFormat>Широкоэкранный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Информационный час  в рамках информационно – образовательного проекта «ШАГ», посвященный Дню народного единства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час  в рамках информационно – образовательного проекта «ШАГ», посвященный Дню народного единства</dc:title>
  <dc:creator>Q3</dc:creator>
  <cp:lastModifiedBy>Admin</cp:lastModifiedBy>
  <cp:revision>3</cp:revision>
  <dcterms:created xsi:type="dcterms:W3CDTF">2021-09-14T20:29:12Z</dcterms:created>
  <dcterms:modified xsi:type="dcterms:W3CDTF">2021-12-07T11:53:40Z</dcterms:modified>
</cp:coreProperties>
</file>