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1213" y="1016635"/>
            <a:ext cx="7184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B436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5977" y="4086824"/>
            <a:ext cx="11020044" cy="979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881113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8" y="109728"/>
            <a:ext cx="393192" cy="4465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0"/>
            <a:ext cx="1860804" cy="15560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688" y="109728"/>
            <a:ext cx="393192" cy="4465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11" y="0"/>
            <a:ext cx="1860804" cy="15560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1187" y="1400555"/>
            <a:ext cx="679704" cy="5090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2626" y="184530"/>
            <a:ext cx="10286746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2641" y="2094738"/>
            <a:ext cx="6940550" cy="435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9135" y="6147917"/>
            <a:ext cx="1864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Ноябрь,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2023</a:t>
            </a:r>
            <a:r>
              <a:rPr sz="2000" spc="-50" dirty="0">
                <a:latin typeface="Calibri"/>
                <a:cs typeface="Calibri"/>
              </a:rPr>
              <a:t> год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681" y="352043"/>
            <a:ext cx="1515694" cy="1711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4772" y="2492120"/>
            <a:ext cx="5508625" cy="25908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065" marR="5080" indent="-3175" algn="ctr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solidFill>
                  <a:srgbClr val="881113"/>
                </a:solidFill>
                <a:latin typeface="Arial Black"/>
                <a:cs typeface="Arial Black"/>
              </a:rPr>
              <a:t>В этой </a:t>
            </a:r>
            <a:r>
              <a:rPr sz="4400" spc="-5" dirty="0">
                <a:solidFill>
                  <a:srgbClr val="881113"/>
                </a:solidFill>
                <a:latin typeface="Arial Black"/>
                <a:cs typeface="Arial Black"/>
              </a:rPr>
              <a:t>красе </a:t>
            </a:r>
            <a:r>
              <a:rPr sz="4400" dirty="0">
                <a:solidFill>
                  <a:srgbClr val="881113"/>
                </a:solidFill>
                <a:latin typeface="Arial Black"/>
                <a:cs typeface="Arial Black"/>
              </a:rPr>
              <a:t> </a:t>
            </a:r>
            <a:r>
              <a:rPr sz="4400" spc="-5" dirty="0">
                <a:solidFill>
                  <a:srgbClr val="881113"/>
                </a:solidFill>
                <a:latin typeface="Arial Black"/>
                <a:cs typeface="Arial Black"/>
              </a:rPr>
              <a:t>величавой </a:t>
            </a:r>
            <a:r>
              <a:rPr sz="4400" dirty="0">
                <a:solidFill>
                  <a:srgbClr val="881113"/>
                </a:solidFill>
                <a:latin typeface="Arial Black"/>
                <a:cs typeface="Arial Black"/>
              </a:rPr>
              <a:t>есть </a:t>
            </a:r>
            <a:r>
              <a:rPr sz="4400" spc="5" dirty="0">
                <a:solidFill>
                  <a:srgbClr val="881113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881113"/>
                </a:solidFill>
                <a:latin typeface="Arial Black"/>
                <a:cs typeface="Arial Black"/>
              </a:rPr>
              <a:t>доля</a:t>
            </a:r>
            <a:r>
              <a:rPr sz="4400" spc="-50" dirty="0">
                <a:solidFill>
                  <a:srgbClr val="881113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881113"/>
                </a:solidFill>
                <a:latin typeface="Arial Black"/>
                <a:cs typeface="Arial Black"/>
              </a:rPr>
              <a:t>труда</a:t>
            </a:r>
            <a:r>
              <a:rPr sz="4400" spc="-45" dirty="0">
                <a:solidFill>
                  <a:srgbClr val="881113"/>
                </a:solidFill>
                <a:latin typeface="Arial Black"/>
                <a:cs typeface="Arial Black"/>
              </a:rPr>
              <a:t> </a:t>
            </a:r>
            <a:r>
              <a:rPr sz="4400" spc="-5" dirty="0">
                <a:solidFill>
                  <a:srgbClr val="881113"/>
                </a:solidFill>
                <a:latin typeface="Arial Black"/>
                <a:cs typeface="Arial Black"/>
              </a:rPr>
              <a:t>моего</a:t>
            </a:r>
            <a:endParaRPr sz="4400">
              <a:latin typeface="Arial Black"/>
              <a:cs typeface="Arial Black"/>
            </a:endParaRPr>
          </a:p>
          <a:p>
            <a:pPr marL="158750" marR="153670" algn="ctr">
              <a:lnSpc>
                <a:spcPts val="2590"/>
              </a:lnSpc>
              <a:spcBef>
                <a:spcPts val="200"/>
              </a:spcBef>
            </a:pPr>
            <a:r>
              <a:rPr sz="2400" b="1" i="1" dirty="0">
                <a:latin typeface="Arial"/>
                <a:cs typeface="Arial"/>
              </a:rPr>
              <a:t>(о</a:t>
            </a:r>
            <a:r>
              <a:rPr sz="2400" b="1" i="1" spc="-10" dirty="0">
                <a:latin typeface="Arial"/>
                <a:cs typeface="Arial"/>
              </a:rPr>
              <a:t> тружениках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промышленности </a:t>
            </a:r>
            <a:r>
              <a:rPr sz="2400" b="1" i="1" spc="-65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и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сельского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b="1" i="1" spc="-15" dirty="0">
                <a:latin typeface="Arial"/>
                <a:cs typeface="Arial"/>
              </a:rPr>
              <a:t>хозяйства)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158495"/>
            <a:ext cx="10538459" cy="15209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3910" y="329641"/>
            <a:ext cx="96932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3C5F9D"/>
                </a:solidFill>
                <a:latin typeface="Arial Black"/>
                <a:cs typeface="Arial Black"/>
              </a:rPr>
              <a:t>РОДИНА</a:t>
            </a:r>
            <a:r>
              <a:rPr sz="5400" b="0" spc="-35" dirty="0">
                <a:solidFill>
                  <a:srgbClr val="3C5F9D"/>
                </a:solidFill>
                <a:latin typeface="Arial Black"/>
                <a:cs typeface="Arial Black"/>
              </a:rPr>
              <a:t> </a:t>
            </a:r>
            <a:r>
              <a:rPr sz="5400" b="0" dirty="0">
                <a:solidFill>
                  <a:srgbClr val="3C5F9D"/>
                </a:solidFill>
                <a:latin typeface="Arial Black"/>
                <a:cs typeface="Arial Black"/>
              </a:rPr>
              <a:t>МОЯ</a:t>
            </a:r>
            <a:r>
              <a:rPr sz="5400" b="0" spc="-30" dirty="0">
                <a:solidFill>
                  <a:srgbClr val="3C5F9D"/>
                </a:solidFill>
                <a:latin typeface="Arial Black"/>
                <a:cs typeface="Arial Black"/>
              </a:rPr>
              <a:t> </a:t>
            </a:r>
            <a:r>
              <a:rPr sz="5400" b="0" dirty="0">
                <a:solidFill>
                  <a:srgbClr val="3C5F9D"/>
                </a:solidFill>
                <a:latin typeface="Arial Black"/>
                <a:cs typeface="Arial Black"/>
              </a:rPr>
              <a:t>БЕЛАРУСЬ</a:t>
            </a:r>
            <a:endParaRPr sz="540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3539" y="816863"/>
            <a:ext cx="4445508" cy="15209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73910" y="988567"/>
            <a:ext cx="3566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3C5F9D"/>
                </a:solidFill>
                <a:latin typeface="Arial Black"/>
                <a:cs typeface="Arial Black"/>
              </a:rPr>
              <a:t>В</a:t>
            </a:r>
            <a:r>
              <a:rPr sz="5400" spc="-100" dirty="0">
                <a:solidFill>
                  <a:srgbClr val="3C5F9D"/>
                </a:solidFill>
                <a:latin typeface="Arial Black"/>
                <a:cs typeface="Arial Black"/>
              </a:rPr>
              <a:t> </a:t>
            </a:r>
            <a:r>
              <a:rPr sz="5400" spc="-5" dirty="0">
                <a:solidFill>
                  <a:srgbClr val="3C5F9D"/>
                </a:solidFill>
                <a:latin typeface="Arial Black"/>
                <a:cs typeface="Arial Black"/>
              </a:rPr>
              <a:t>ЛИЦАХ</a:t>
            </a:r>
            <a:endParaRPr sz="54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227" y="1847086"/>
            <a:ext cx="5878068" cy="5003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" y="0"/>
            <a:ext cx="4618355" cy="6678930"/>
            <a:chOff x="57911" y="0"/>
            <a:chExt cx="4618355" cy="667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5479" y="1319783"/>
              <a:ext cx="2731008" cy="37155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30654" y="1314958"/>
              <a:ext cx="2740660" cy="3725545"/>
            </a:xfrm>
            <a:custGeom>
              <a:avLst/>
              <a:gdLst/>
              <a:ahLst/>
              <a:cxnLst/>
              <a:rect l="l" t="t" r="r" b="b"/>
              <a:pathLst>
                <a:path w="2740660" h="3725545">
                  <a:moveTo>
                    <a:pt x="0" y="3725037"/>
                  </a:moveTo>
                  <a:lnTo>
                    <a:pt x="2740533" y="3725037"/>
                  </a:lnTo>
                  <a:lnTo>
                    <a:pt x="2740533" y="0"/>
                  </a:lnTo>
                  <a:lnTo>
                    <a:pt x="0" y="0"/>
                  </a:lnTo>
                  <a:lnTo>
                    <a:pt x="0" y="372503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" y="4911852"/>
              <a:ext cx="3147060" cy="17571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3917" y="4907089"/>
              <a:ext cx="3156585" cy="1767205"/>
            </a:xfrm>
            <a:custGeom>
              <a:avLst/>
              <a:gdLst/>
              <a:ahLst/>
              <a:cxnLst/>
              <a:rect l="l" t="t" r="r" b="b"/>
              <a:pathLst>
                <a:path w="3156585" h="1767204">
                  <a:moveTo>
                    <a:pt x="0" y="1766697"/>
                  </a:moveTo>
                  <a:lnTo>
                    <a:pt x="3156585" y="1766697"/>
                  </a:lnTo>
                  <a:lnTo>
                    <a:pt x="3156585" y="0"/>
                  </a:lnTo>
                  <a:lnTo>
                    <a:pt x="0" y="0"/>
                  </a:lnTo>
                  <a:lnTo>
                    <a:pt x="0" y="1766697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687047" y="65621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2641" y="2247138"/>
            <a:ext cx="51155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87805" algn="l"/>
                <a:tab pos="2588260" algn="l"/>
                <a:tab pos="3206750" algn="l"/>
              </a:tabLst>
            </a:pPr>
            <a:r>
              <a:rPr sz="1800" b="1" spc="-5" dirty="0">
                <a:latin typeface="Calibri"/>
                <a:cs typeface="Calibri"/>
              </a:rPr>
              <a:t>Директор дивизиона «Строительные машины».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не</a:t>
            </a:r>
            <a:r>
              <a:rPr sz="1800" b="1" dirty="0">
                <a:latin typeface="Calibri"/>
                <a:cs typeface="Calibri"/>
              </a:rPr>
              <a:t>ральный	</a:t>
            </a:r>
            <a:r>
              <a:rPr sz="1800" b="1" spc="-5" dirty="0">
                <a:latin typeface="Calibri"/>
                <a:cs typeface="Calibri"/>
              </a:rPr>
              <a:t>дирек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р	</a:t>
            </a:r>
            <a:r>
              <a:rPr sz="1800" b="1" spc="-5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О	«</a:t>
            </a:r>
            <a:r>
              <a:rPr sz="1800" b="1" spc="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55" dirty="0">
                <a:latin typeface="Calibri"/>
                <a:cs typeface="Calibri"/>
              </a:rPr>
              <a:t>КО</a:t>
            </a:r>
            <a:r>
              <a:rPr sz="1800" b="1" spc="-35" dirty="0">
                <a:latin typeface="Calibri"/>
                <a:cs typeface="Calibri"/>
              </a:rPr>
              <a:t>Д</a:t>
            </a:r>
            <a:r>
              <a:rPr sz="1800" b="1" spc="-5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Р</a:t>
            </a:r>
            <a:r>
              <a:rPr sz="1800" b="1" spc="10" dirty="0">
                <a:latin typeface="Calibri"/>
                <a:cs typeface="Calibri"/>
              </a:rPr>
              <a:t>-</a:t>
            </a:r>
            <a:r>
              <a:rPr sz="1800" b="1" dirty="0">
                <a:latin typeface="Calibri"/>
                <a:cs typeface="Calibri"/>
              </a:rPr>
              <a:t>МАШ»  </a:t>
            </a:r>
            <a:r>
              <a:rPr sz="1800" b="1" spc="-5" dirty="0">
                <a:latin typeface="Calibri"/>
                <a:cs typeface="Calibri"/>
              </a:rPr>
              <a:t>компания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холдинга»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31932" y="2521458"/>
            <a:ext cx="1689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b="1" spc="360" dirty="0">
                <a:latin typeface="Calibri"/>
                <a:cs typeface="Calibri"/>
              </a:rPr>
              <a:t>-	</a:t>
            </a:r>
            <a:r>
              <a:rPr sz="1800" b="1" spc="-5" dirty="0">
                <a:latin typeface="Calibri"/>
                <a:cs typeface="Calibri"/>
              </a:rPr>
              <a:t>управляющая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2641" y="3298697"/>
            <a:ext cx="69392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Холдинг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«АМКОДОР»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объединяет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предприятий,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том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числе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22 </a:t>
            </a:r>
            <a:r>
              <a:rPr sz="1800" spc="-10" dirty="0">
                <a:latin typeface="Calibri"/>
                <a:cs typeface="Calibri"/>
              </a:rPr>
              <a:t>завода, которые самостоятельно производят </a:t>
            </a:r>
            <a:r>
              <a:rPr sz="1800" spc="-5" dirty="0">
                <a:latin typeface="Calibri"/>
                <a:cs typeface="Calibri"/>
              </a:rPr>
              <a:t>все комплектующие.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Предприятия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холдинга</a:t>
            </a:r>
            <a:r>
              <a:rPr sz="1800" spc="-10" dirty="0">
                <a:latin typeface="Calibri"/>
                <a:cs typeface="Calibri"/>
              </a:rPr>
              <a:t> расположены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Республике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Беларусь,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Федерации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странах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СНГ.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2641" y="4548632"/>
            <a:ext cx="6939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Техника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производства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«Амкодор»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работает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40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странах.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Это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техника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2641" y="4822952"/>
            <a:ext cx="2363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3985" algn="l"/>
                <a:tab pos="1932939" algn="l"/>
              </a:tabLst>
            </a:pPr>
            <a:r>
              <a:rPr sz="1800" dirty="0">
                <a:latin typeface="Calibri"/>
                <a:cs typeface="Calibri"/>
              </a:rPr>
              <a:t>пра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ти</a:t>
            </a:r>
            <a:r>
              <a:rPr sz="1800" spc="-10" dirty="0">
                <a:latin typeface="Calibri"/>
                <a:cs typeface="Calibri"/>
              </a:rPr>
              <a:t>ч</a:t>
            </a:r>
            <a:r>
              <a:rPr sz="1800" spc="15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ки	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	вс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11605" algn="l"/>
              </a:tabLst>
            </a:pPr>
            <a:r>
              <a:rPr sz="1800" spc="-5" dirty="0">
                <a:latin typeface="Calibri"/>
                <a:cs typeface="Calibri"/>
              </a:rPr>
              <a:t>машины,	</a:t>
            </a:r>
            <a:r>
              <a:rPr sz="1800" dirty="0">
                <a:latin typeface="Calibri"/>
                <a:cs typeface="Calibri"/>
              </a:rPr>
              <a:t>лесные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6098" y="4822952"/>
            <a:ext cx="1030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отраслей</a:t>
            </a:r>
            <a:endParaRPr sz="1800">
              <a:latin typeface="Calibri"/>
              <a:cs typeface="Calibri"/>
            </a:endParaRPr>
          </a:p>
          <a:p>
            <a:pPr marL="13144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машины,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60105" y="4822952"/>
            <a:ext cx="19615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промышленности:</a:t>
            </a:r>
            <a:endParaRPr sz="18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коммунальные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33684" y="4822952"/>
            <a:ext cx="1391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строительные</a:t>
            </a:r>
            <a:endParaRPr sz="18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машины,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2641" y="5371896"/>
            <a:ext cx="4624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сельскохозяйственные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машины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компоненты.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2641" y="1218692"/>
            <a:ext cx="34124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БАКЕЙ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Денис</a:t>
            </a: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Владимирович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8036" y="2014727"/>
            <a:ext cx="1384300" cy="1807845"/>
            <a:chOff x="288036" y="2014727"/>
            <a:chExt cx="1384300" cy="180784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36" y="2014727"/>
              <a:ext cx="1383791" cy="13822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" y="3355847"/>
              <a:ext cx="446531" cy="4434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6884" y="3331463"/>
              <a:ext cx="490728" cy="490728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7630" marR="5080">
              <a:lnSpc>
                <a:spcPct val="100000"/>
              </a:lnSpc>
              <a:spcBef>
                <a:spcPts val="95"/>
              </a:spcBef>
              <a:tabLst>
                <a:tab pos="3630295" algn="l"/>
                <a:tab pos="4246245" algn="l"/>
                <a:tab pos="6832600" algn="l"/>
                <a:tab pos="1007618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  <a:r>
              <a:rPr dirty="0"/>
              <a:t>	</a:t>
            </a:r>
            <a:r>
              <a:rPr spc="-5" dirty="0"/>
              <a:t>т</a:t>
            </a:r>
            <a:r>
              <a:rPr spc="-30" dirty="0"/>
              <a:t>р</a:t>
            </a:r>
            <a:r>
              <a:rPr spc="-5" dirty="0"/>
              <a:t>у</a:t>
            </a:r>
            <a:r>
              <a:rPr spc="-55" dirty="0"/>
              <a:t>ж</a:t>
            </a:r>
            <a:r>
              <a:rPr spc="-10" dirty="0"/>
              <a:t>ен</a:t>
            </a:r>
            <a:r>
              <a:rPr dirty="0"/>
              <a:t>и</a:t>
            </a:r>
            <a:r>
              <a:rPr spc="-35" dirty="0"/>
              <a:t>к</a:t>
            </a:r>
            <a:r>
              <a:rPr spc="-5" dirty="0"/>
              <a:t>ами</a:t>
            </a:r>
            <a:r>
              <a:rPr dirty="0"/>
              <a:t>	</a:t>
            </a:r>
            <a:r>
              <a:rPr spc="-10" dirty="0"/>
              <a:t>промыш</a:t>
            </a:r>
            <a:r>
              <a:rPr dirty="0"/>
              <a:t>л</a:t>
            </a:r>
            <a:r>
              <a:rPr spc="-10" dirty="0"/>
              <a:t>е</a:t>
            </a:r>
            <a:r>
              <a:rPr dirty="0"/>
              <a:t>н</a:t>
            </a:r>
            <a:r>
              <a:rPr spc="-10" dirty="0"/>
              <a:t>ност</a:t>
            </a:r>
            <a:r>
              <a:rPr spc="-5" dirty="0"/>
              <a:t>и</a:t>
            </a:r>
            <a:r>
              <a:rPr dirty="0"/>
              <a:t>	</a:t>
            </a:r>
            <a:r>
              <a:rPr spc="-5" dirty="0"/>
              <a:t>и  </a:t>
            </a:r>
            <a:r>
              <a:rPr spc="-20" dirty="0"/>
              <a:t>сельского</a:t>
            </a:r>
            <a:r>
              <a:rPr spc="5" dirty="0"/>
              <a:t> </a:t>
            </a:r>
            <a:r>
              <a:rPr spc="-15" dirty="0"/>
              <a:t>хозяйства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4713" y="3916756"/>
            <a:ext cx="1206500" cy="9232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40"/>
              </a:spcBef>
            </a:pPr>
            <a:r>
              <a:rPr sz="1400" i="1" dirty="0">
                <a:latin typeface="Calibri"/>
                <a:cs typeface="Calibri"/>
              </a:rPr>
              <a:t>Видео </a:t>
            </a:r>
            <a:r>
              <a:rPr sz="1400" i="1" spc="-5" dirty="0">
                <a:latin typeface="Calibri"/>
                <a:cs typeface="Calibri"/>
              </a:rPr>
              <a:t>«Денис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Бакей </a:t>
            </a:r>
            <a:r>
              <a:rPr sz="1400" i="1" dirty="0">
                <a:latin typeface="Calibri"/>
                <a:cs typeface="Calibri"/>
              </a:rPr>
              <a:t>— </a:t>
            </a:r>
            <a:r>
              <a:rPr sz="1400" i="1" spc="-5" dirty="0">
                <a:latin typeface="Calibri"/>
                <a:cs typeface="Calibri"/>
              </a:rPr>
              <a:t>рынок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строительной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техники,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какой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он?»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(18:27)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" y="0"/>
            <a:ext cx="4577080" cy="4297045"/>
            <a:chOff x="57911" y="0"/>
            <a:chExt cx="4577080" cy="429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100" y="1223772"/>
              <a:ext cx="3063240" cy="3063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57273" y="1218946"/>
              <a:ext cx="3072765" cy="3072765"/>
            </a:xfrm>
            <a:custGeom>
              <a:avLst/>
              <a:gdLst/>
              <a:ahLst/>
              <a:cxnLst/>
              <a:rect l="l" t="t" r="r" b="b"/>
              <a:pathLst>
                <a:path w="3072765" h="3072765">
                  <a:moveTo>
                    <a:pt x="0" y="3072765"/>
                  </a:moveTo>
                  <a:lnTo>
                    <a:pt x="3072765" y="3072765"/>
                  </a:lnTo>
                  <a:lnTo>
                    <a:pt x="3072765" y="0"/>
                  </a:lnTo>
                  <a:lnTo>
                    <a:pt x="0" y="0"/>
                  </a:lnTo>
                  <a:lnTo>
                    <a:pt x="0" y="307276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687047" y="65621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pc="-15" dirty="0"/>
              <a:t>Генеральный</a:t>
            </a:r>
            <a:r>
              <a:rPr spc="-25" dirty="0"/>
              <a:t> </a:t>
            </a:r>
            <a:r>
              <a:rPr spc="-5" dirty="0"/>
              <a:t>директор</a:t>
            </a:r>
            <a:r>
              <a:rPr spc="-10" dirty="0"/>
              <a:t> </a:t>
            </a:r>
            <a:r>
              <a:rPr spc="-35" dirty="0">
                <a:solidFill>
                  <a:srgbClr val="C00000"/>
                </a:solidFill>
              </a:rPr>
              <a:t>ОАО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«Витязь»</a:t>
            </a:r>
            <a:r>
              <a:rPr b="0" spc="-5" dirty="0">
                <a:latin typeface="Calibri"/>
                <a:cs typeface="Calibri"/>
              </a:rPr>
              <a:t>.</a:t>
            </a:r>
          </a:p>
          <a:p>
            <a:pPr marL="12700" marR="7620" algn="just">
              <a:lnSpc>
                <a:spcPct val="100000"/>
              </a:lnSpc>
              <a:spcBef>
                <a:spcPts val="1200"/>
              </a:spcBef>
            </a:pPr>
            <a:r>
              <a:rPr b="0" spc="-5" dirty="0">
                <a:latin typeface="Calibri"/>
                <a:cs typeface="Calibri"/>
              </a:rPr>
              <a:t>Почетное</a:t>
            </a:r>
            <a:r>
              <a:rPr b="0" dirty="0">
                <a:latin typeface="Calibri"/>
                <a:cs typeface="Calibri"/>
              </a:rPr>
              <a:t> звание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spc="-5" dirty="0"/>
              <a:t>«Человек</a:t>
            </a:r>
            <a:r>
              <a:rPr dirty="0"/>
              <a:t> </a:t>
            </a:r>
            <a:r>
              <a:rPr spc="-20" dirty="0"/>
              <a:t>года</a:t>
            </a:r>
            <a:r>
              <a:rPr spc="-15" dirty="0"/>
              <a:t> </a:t>
            </a:r>
            <a:r>
              <a:rPr spc="-5" dirty="0"/>
              <a:t>Витебщины-2020»</a:t>
            </a:r>
            <a:r>
              <a:rPr dirty="0"/>
              <a:t> </a:t>
            </a:r>
            <a:r>
              <a:rPr b="0" spc="-5" dirty="0">
                <a:latin typeface="Calibri"/>
                <a:cs typeface="Calibri"/>
              </a:rPr>
              <a:t>присвоено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за 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многолетний</a:t>
            </a:r>
            <a:r>
              <a:rPr b="0" spc="-5" dirty="0">
                <a:latin typeface="Calibri"/>
                <a:cs typeface="Calibri"/>
              </a:rPr>
              <a:t> добросовестный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труд,</a:t>
            </a:r>
            <a:r>
              <a:rPr b="0" dirty="0">
                <a:latin typeface="Calibri"/>
                <a:cs typeface="Calibri"/>
              </a:rPr>
              <a:t> высокий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профессионализм, </a:t>
            </a:r>
            <a:r>
              <a:rPr b="0" spc="-39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значительный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личный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вклад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в</a:t>
            </a:r>
            <a:r>
              <a:rPr b="0" spc="-5" dirty="0">
                <a:latin typeface="Calibri"/>
                <a:cs typeface="Calibri"/>
              </a:rPr>
              <a:t> развитие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предприятия.</a:t>
            </a: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b="0" spc="-35" dirty="0">
                <a:latin typeface="Calibri"/>
                <a:cs typeface="Calibri"/>
              </a:rPr>
              <a:t>ОАО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«Витязь»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(белор.</a:t>
            </a:r>
            <a:r>
              <a:rPr b="0" spc="-5" dirty="0">
                <a:latin typeface="Calibri"/>
                <a:cs typeface="Calibri"/>
              </a:rPr>
              <a:t> «Віцязь»;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лат.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Vityas)</a:t>
            </a:r>
            <a:r>
              <a:rPr b="0" dirty="0">
                <a:latin typeface="Calibri"/>
                <a:cs typeface="Calibri"/>
              </a:rPr>
              <a:t> —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белорусское </a:t>
            </a:r>
            <a:r>
              <a:rPr b="0" spc="-5" dirty="0">
                <a:latin typeface="Calibri"/>
                <a:cs typeface="Calibri"/>
              </a:rPr>
              <a:t> промышленное предприятие, </a:t>
            </a:r>
            <a:r>
              <a:rPr b="0" dirty="0">
                <a:latin typeface="Calibri"/>
                <a:cs typeface="Calibri"/>
              </a:rPr>
              <a:t>крупный </a:t>
            </a:r>
            <a:r>
              <a:rPr b="0" spc="-10" dirty="0">
                <a:latin typeface="Calibri"/>
                <a:cs typeface="Calibri"/>
              </a:rPr>
              <a:t>производитель </a:t>
            </a:r>
            <a:r>
              <a:rPr b="0" spc="-5" dirty="0">
                <a:latin typeface="Calibri"/>
                <a:cs typeface="Calibri"/>
              </a:rPr>
              <a:t>телевизионной </a:t>
            </a:r>
            <a:r>
              <a:rPr b="0" spc="-39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техники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и </a:t>
            </a:r>
            <a:r>
              <a:rPr b="0" spc="-10" dirty="0">
                <a:latin typeface="Calibri"/>
                <a:cs typeface="Calibri"/>
              </a:rPr>
              <a:t>бытовой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электроники.</a:t>
            </a: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b="0" spc="-35" dirty="0">
                <a:latin typeface="Calibri"/>
                <a:cs typeface="Calibri"/>
              </a:rPr>
              <a:t>ОАО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«Витязь»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активно</a:t>
            </a:r>
            <a:r>
              <a:rPr b="0" dirty="0">
                <a:latin typeface="Calibri"/>
                <a:cs typeface="Calibri"/>
              </a:rPr>
              <a:t> развивает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выпуск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медицинской</a:t>
            </a:r>
            <a:r>
              <a:rPr b="0" spc="38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техники.</a:t>
            </a:r>
            <a:r>
              <a:rPr b="0" spc="39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В 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этом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направлении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преобладает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оборудование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для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стерилизации</a:t>
            </a:r>
            <a:r>
              <a:rPr b="0" dirty="0">
                <a:latin typeface="Calibri"/>
                <a:cs typeface="Calibri"/>
              </a:rPr>
              <a:t> и 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дезинфекции,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что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сейчас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особенно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актуально.</a:t>
            </a:r>
          </a:p>
          <a:p>
            <a:pPr marL="12700" marR="5080" algn="just">
              <a:lnSpc>
                <a:spcPct val="100000"/>
              </a:lnSpc>
              <a:spcBef>
                <a:spcPts val="1205"/>
              </a:spcBef>
            </a:pPr>
            <a:r>
              <a:rPr b="0" spc="-5" dirty="0">
                <a:latin typeface="Calibri"/>
                <a:cs typeface="Calibri"/>
              </a:rPr>
              <a:t>На предприятии разработали </a:t>
            </a:r>
            <a:r>
              <a:rPr b="0" dirty="0">
                <a:latin typeface="Calibri"/>
                <a:cs typeface="Calibri"/>
              </a:rPr>
              <a:t>линейку и </a:t>
            </a:r>
            <a:r>
              <a:rPr b="0" spc="-5" dirty="0">
                <a:latin typeface="Calibri"/>
                <a:cs typeface="Calibri"/>
              </a:rPr>
              <a:t>наладили </a:t>
            </a:r>
            <a:r>
              <a:rPr b="0" dirty="0">
                <a:latin typeface="Calibri"/>
                <a:cs typeface="Calibri"/>
              </a:rPr>
              <a:t>серийный выпуск 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электрозарядных</a:t>
            </a:r>
            <a:r>
              <a:rPr b="0" spc="-5" dirty="0">
                <a:latin typeface="Calibri"/>
                <a:cs typeface="Calibri"/>
              </a:rPr>
              <a:t> станций</a:t>
            </a:r>
            <a:r>
              <a:rPr b="0" dirty="0">
                <a:latin typeface="Calibri"/>
                <a:cs typeface="Calibri"/>
              </a:rPr>
              <a:t> для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электромобилей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разных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мощностей. 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Станции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производства</a:t>
            </a:r>
            <a:r>
              <a:rPr b="0" spc="375" dirty="0">
                <a:latin typeface="Calibri"/>
                <a:cs typeface="Calibri"/>
              </a:rPr>
              <a:t> </a:t>
            </a:r>
            <a:r>
              <a:rPr b="0" spc="-35" dirty="0">
                <a:latin typeface="Calibri"/>
                <a:cs typeface="Calibri"/>
              </a:rPr>
              <a:t>ОАО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«Витязь»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сегодня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есть</a:t>
            </a:r>
            <a:r>
              <a:rPr b="0" spc="395" dirty="0">
                <a:latin typeface="Calibri"/>
                <a:cs typeface="Calibri"/>
              </a:rPr>
              <a:t> </a:t>
            </a:r>
            <a:r>
              <a:rPr b="0" spc="5" dirty="0">
                <a:latin typeface="Calibri"/>
                <a:cs typeface="Calibri"/>
              </a:rPr>
              <a:t>во</a:t>
            </a:r>
            <a:r>
              <a:rPr b="0" spc="3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всех</a:t>
            </a:r>
            <a:r>
              <a:rPr b="0" spc="39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крупных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82641" y="6423456"/>
            <a:ext cx="180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городах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Беларуси.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2641" y="1218692"/>
            <a:ext cx="3042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АЗАРОВ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35" dirty="0">
                <a:solidFill>
                  <a:srgbClr val="881113"/>
                </a:solidFill>
                <a:latin typeface="Calibri"/>
                <a:cs typeface="Calibri"/>
              </a:rPr>
              <a:t>Геннадий</a:t>
            </a:r>
            <a:r>
              <a:rPr sz="2800" b="1" spc="-6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Петрович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7630" marR="5080">
              <a:lnSpc>
                <a:spcPct val="100000"/>
              </a:lnSpc>
              <a:spcBef>
                <a:spcPts val="95"/>
              </a:spcBef>
              <a:tabLst>
                <a:tab pos="3630295" algn="l"/>
                <a:tab pos="4246245" algn="l"/>
                <a:tab pos="6832600" algn="l"/>
                <a:tab pos="1007618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  <a:r>
              <a:rPr dirty="0"/>
              <a:t>	</a:t>
            </a:r>
            <a:r>
              <a:rPr spc="-5" dirty="0"/>
              <a:t>т</a:t>
            </a:r>
            <a:r>
              <a:rPr spc="-30" dirty="0"/>
              <a:t>р</a:t>
            </a:r>
            <a:r>
              <a:rPr spc="-5" dirty="0"/>
              <a:t>у</a:t>
            </a:r>
            <a:r>
              <a:rPr spc="-55" dirty="0"/>
              <a:t>ж</a:t>
            </a:r>
            <a:r>
              <a:rPr spc="-10" dirty="0"/>
              <a:t>ен</a:t>
            </a:r>
            <a:r>
              <a:rPr dirty="0"/>
              <a:t>и</a:t>
            </a:r>
            <a:r>
              <a:rPr spc="-35" dirty="0"/>
              <a:t>к</a:t>
            </a:r>
            <a:r>
              <a:rPr spc="-5" dirty="0"/>
              <a:t>ами</a:t>
            </a:r>
            <a:r>
              <a:rPr dirty="0"/>
              <a:t>	</a:t>
            </a:r>
            <a:r>
              <a:rPr spc="-10" dirty="0"/>
              <a:t>промыш</a:t>
            </a:r>
            <a:r>
              <a:rPr dirty="0"/>
              <a:t>л</a:t>
            </a:r>
            <a:r>
              <a:rPr spc="-10" dirty="0"/>
              <a:t>е</a:t>
            </a:r>
            <a:r>
              <a:rPr dirty="0"/>
              <a:t>н</a:t>
            </a:r>
            <a:r>
              <a:rPr spc="-10" dirty="0"/>
              <a:t>ност</a:t>
            </a:r>
            <a:r>
              <a:rPr spc="-5" dirty="0"/>
              <a:t>и</a:t>
            </a:r>
            <a:r>
              <a:rPr dirty="0"/>
              <a:t>	</a:t>
            </a:r>
            <a:r>
              <a:rPr spc="-5" dirty="0"/>
              <a:t>и  </a:t>
            </a:r>
            <a:r>
              <a:rPr spc="-20" dirty="0"/>
              <a:t>сельского</a:t>
            </a:r>
            <a:r>
              <a:rPr spc="5" dirty="0"/>
              <a:t> </a:t>
            </a:r>
            <a:r>
              <a:rPr spc="-15" dirty="0"/>
              <a:t>хозяйства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2100" y="4442459"/>
            <a:ext cx="3063240" cy="21305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7047" y="65621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2153" y="2247138"/>
            <a:ext cx="671195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Заслуженный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работник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промышленности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Республики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Беларусь.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Генеральный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конструктор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научно-технического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центра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комбайностроения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ОАО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«Гомсельмаш»</a:t>
            </a:r>
            <a:r>
              <a:rPr sz="1800" spc="-1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Звания</a:t>
            </a:r>
            <a:r>
              <a:rPr sz="1800" u="heavy" spc="3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u="heavy" spc="4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награды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лауреат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премии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Совета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Министров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области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7038" y="3496817"/>
            <a:ext cx="141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Министерства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2153" y="3771392"/>
            <a:ext cx="4167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2620" algn="l"/>
                <a:tab pos="3213100" algn="l"/>
              </a:tabLst>
            </a:pPr>
            <a:r>
              <a:rPr sz="1800" spc="-5" dirty="0">
                <a:latin typeface="Calibri"/>
                <a:cs typeface="Calibri"/>
              </a:rPr>
              <a:t>промышленности	Республики	</a:t>
            </a:r>
            <a:r>
              <a:rPr sz="1800" spc="-10" dirty="0">
                <a:latin typeface="Calibri"/>
                <a:cs typeface="Calibri"/>
              </a:rPr>
              <a:t>Беларусь,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2153" y="3496817"/>
            <a:ext cx="5116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4125" algn="l"/>
                <a:tab pos="3046730" algn="l"/>
                <a:tab pos="4180840" algn="l"/>
              </a:tabLst>
            </a:pPr>
            <a:r>
              <a:rPr sz="1800" spc="-5" dirty="0">
                <a:latin typeface="Calibri"/>
                <a:cs typeface="Calibri"/>
              </a:rPr>
              <a:t>дизайна,	многократный	лауреат	премии</a:t>
            </a:r>
            <a:endParaRPr sz="1800">
              <a:latin typeface="Calibri"/>
              <a:cs typeface="Calibri"/>
            </a:endParaRPr>
          </a:p>
          <a:p>
            <a:pPr marL="431673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1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ал</a:t>
            </a:r>
            <a:r>
              <a:rPr sz="1800" dirty="0">
                <a:latin typeface="Calibri"/>
                <a:cs typeface="Calibri"/>
              </a:rPr>
              <a:t>ер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5890" y="3771392"/>
            <a:ext cx="145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0744" algn="l"/>
              </a:tabLst>
            </a:pP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50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ена	</a:t>
            </a:r>
            <a:r>
              <a:rPr sz="1800" spc="-5" dirty="0">
                <a:latin typeface="Calibri"/>
                <a:cs typeface="Calibri"/>
              </a:rPr>
              <a:t>«Знак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2153" y="4045711"/>
            <a:ext cx="6708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4880" algn="l"/>
                <a:tab pos="1560830" algn="l"/>
                <a:tab pos="1816735" algn="l"/>
                <a:tab pos="2656840" algn="l"/>
                <a:tab pos="3472179" algn="l"/>
                <a:tab pos="4563745" algn="l"/>
                <a:tab pos="5756910" algn="l"/>
              </a:tabLst>
            </a:pPr>
            <a:r>
              <a:rPr sz="1800" spc="-5" dirty="0">
                <a:latin typeface="Calibri"/>
                <a:cs typeface="Calibri"/>
              </a:rPr>
              <a:t>Почета»	</a:t>
            </a:r>
            <a:r>
              <a:rPr sz="1800" spc="-10" dirty="0">
                <a:latin typeface="Calibri"/>
                <a:cs typeface="Calibri"/>
              </a:rPr>
              <a:t>СССР	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-15" dirty="0">
                <a:latin typeface="Calibri"/>
                <a:cs typeface="Calibri"/>
              </a:rPr>
              <a:t>ордена	</a:t>
            </a:r>
            <a:r>
              <a:rPr sz="1800" spc="-5" dirty="0">
                <a:latin typeface="Calibri"/>
                <a:cs typeface="Calibri"/>
              </a:rPr>
              <a:t>Почета	</a:t>
            </a:r>
            <a:r>
              <a:rPr sz="1800" spc="-10" dirty="0">
                <a:latin typeface="Calibri"/>
                <a:cs typeface="Calibri"/>
              </a:rPr>
              <a:t>Беларуси,	</a:t>
            </a:r>
            <a:r>
              <a:rPr sz="1800" spc="-5" dirty="0">
                <a:latin typeface="Calibri"/>
                <a:cs typeface="Calibri"/>
              </a:rPr>
              <a:t>награжден	Почетной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2153" y="4320032"/>
            <a:ext cx="671195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грамотой</a:t>
            </a:r>
            <a:r>
              <a:rPr sz="1800" spc="-5" dirty="0">
                <a:latin typeface="Calibri"/>
                <a:cs typeface="Calibri"/>
              </a:rPr>
              <a:t> Совета</a:t>
            </a:r>
            <a:r>
              <a:rPr sz="1800" dirty="0">
                <a:latin typeface="Calibri"/>
                <a:cs typeface="Calibri"/>
              </a:rPr>
              <a:t> Министров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Республики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Беларусь,</a:t>
            </a:r>
            <a:r>
              <a:rPr sz="1800" spc="-5" dirty="0">
                <a:latin typeface="Calibri"/>
                <a:cs typeface="Calibri"/>
              </a:rPr>
              <a:t> почетный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гомсельмашевец, заслуженный работник </a:t>
            </a:r>
            <a:r>
              <a:rPr sz="1800" spc="-15" dirty="0">
                <a:latin typeface="Calibri"/>
                <a:cs typeface="Calibri"/>
              </a:rPr>
              <a:t>холдинга, </a:t>
            </a:r>
            <a:r>
              <a:rPr sz="1800" spc="-10" dirty="0">
                <a:latin typeface="Calibri"/>
                <a:cs typeface="Calibri"/>
              </a:rPr>
              <a:t>автор десятков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патентов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изобретения.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47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сегодняшний</a:t>
            </a:r>
            <a:r>
              <a:rPr sz="1800" spc="465" dirty="0">
                <a:latin typeface="Calibri"/>
                <a:cs typeface="Calibri"/>
              </a:rPr>
              <a:t>  </a:t>
            </a:r>
            <a:r>
              <a:rPr sz="1800" spc="-5" dirty="0">
                <a:latin typeface="Calibri"/>
                <a:cs typeface="Calibri"/>
              </a:rPr>
              <a:t>день</a:t>
            </a:r>
            <a:r>
              <a:rPr sz="1800" spc="465" dirty="0">
                <a:latin typeface="Calibri"/>
                <a:cs typeface="Calibri"/>
              </a:rPr>
              <a:t>  </a:t>
            </a:r>
            <a:r>
              <a:rPr sz="1800" spc="-5" dirty="0">
                <a:latin typeface="Calibri"/>
                <a:cs typeface="Calibri"/>
              </a:rPr>
              <a:t>компания</a:t>
            </a:r>
            <a:r>
              <a:rPr sz="1800" spc="459" dirty="0">
                <a:latin typeface="Calibri"/>
                <a:cs typeface="Calibri"/>
              </a:rPr>
              <a:t>  </a:t>
            </a:r>
            <a:r>
              <a:rPr sz="1800" spc="-20" dirty="0">
                <a:latin typeface="Calibri"/>
                <a:cs typeface="Calibri"/>
              </a:rPr>
              <a:t>«Гомсельмаш»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производит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2153" y="5570016"/>
            <a:ext cx="67113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модельный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ряд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различных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видов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сельскохозяйственных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машин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адаптеров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под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брендом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«ПАЛЕССЕ»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соответствии</a:t>
            </a:r>
            <a:r>
              <a:rPr sz="1800" dirty="0">
                <a:latin typeface="Calibri"/>
                <a:cs typeface="Calibri"/>
              </a:rPr>
              <a:t> с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современными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агротехнологиями.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2446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473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86298" y="184530"/>
            <a:ext cx="6053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99055" algn="l"/>
                <a:tab pos="58420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ен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ами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промыш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ност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97938" y="429520"/>
            <a:ext cx="6152515" cy="166751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сельского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хозяйства</a:t>
            </a:r>
            <a:endParaRPr sz="2800">
              <a:latin typeface="Calibri"/>
              <a:cs typeface="Calibri"/>
            </a:endParaRPr>
          </a:p>
          <a:p>
            <a:pPr marL="2597150">
              <a:lnSpc>
                <a:spcPct val="100000"/>
              </a:lnSpc>
              <a:spcBef>
                <a:spcPts val="1425"/>
              </a:spcBef>
            </a:pP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ФЕДОРОВИЧ</a:t>
            </a:r>
            <a:endParaRPr sz="2800">
              <a:latin typeface="Calibri"/>
              <a:cs typeface="Calibri"/>
            </a:endParaRPr>
          </a:p>
          <a:p>
            <a:pPr marL="2597150">
              <a:lnSpc>
                <a:spcPct val="100000"/>
              </a:lnSpc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Сергей</a:t>
            </a:r>
            <a:r>
              <a:rPr sz="2800" b="1" spc="-4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Александрович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188" y="4774691"/>
            <a:ext cx="4391025" cy="1732914"/>
          </a:xfrm>
          <a:prstGeom prst="rect">
            <a:avLst/>
          </a:prstGeom>
          <a:solidFill>
            <a:srgbClr val="2B436E">
              <a:alpha val="65097"/>
            </a:srgbClr>
          </a:solidFill>
          <a:ln w="12700">
            <a:solidFill>
              <a:srgbClr val="2B436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 marR="87630" algn="just">
              <a:lnSpc>
                <a:spcPts val="1630"/>
              </a:lnSpc>
              <a:spcBef>
                <a:spcPts val="265"/>
              </a:spcBef>
            </a:pP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Интерес </a:t>
            </a:r>
            <a:r>
              <a:rPr sz="1600" spc="-250" dirty="0">
                <a:solidFill>
                  <a:srgbClr val="FFFFFF"/>
                </a:solidFill>
                <a:latin typeface="Verdana"/>
                <a:cs typeface="Verdana"/>
              </a:rPr>
              <a:t>к 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технике,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вспоминает 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конструктор, </a:t>
            </a:r>
            <a:r>
              <a:rPr sz="1600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проявил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же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ран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ем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endParaRPr sz="1600">
              <a:latin typeface="Microsoft Sans Serif"/>
              <a:cs typeface="Microsoft Sans Serif"/>
            </a:endParaRPr>
          </a:p>
          <a:p>
            <a:pPr marL="90805" algn="just">
              <a:lnSpc>
                <a:spcPts val="1485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600" spc="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Недалеко</a:t>
            </a:r>
            <a:r>
              <a:rPr sz="1600" i="1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i="1" spc="5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нашего</a:t>
            </a:r>
            <a:r>
              <a:rPr sz="1600" i="1" spc="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дома</a:t>
            </a:r>
            <a:r>
              <a:rPr sz="1600" i="1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находился</a:t>
            </a:r>
            <a:endParaRPr sz="1600">
              <a:latin typeface="Arial"/>
              <a:cs typeface="Arial"/>
            </a:endParaRPr>
          </a:p>
          <a:p>
            <a:pPr marL="90805" marR="82550" algn="just">
              <a:lnSpc>
                <a:spcPct val="85000"/>
              </a:lnSpc>
              <a:spcBef>
                <a:spcPts val="145"/>
              </a:spcBef>
            </a:pP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мехдвор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хозяйства.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Когда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по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улице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шла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колонна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техники, 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мальчишки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сбегались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со </a:t>
            </a:r>
            <a:r>
              <a:rPr sz="16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всей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округи. Комбайн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тогда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чудом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казался. </a:t>
            </a:r>
            <a:r>
              <a:rPr sz="1600" i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Прокатиться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кабине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для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нас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было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счастьем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355" y="1400555"/>
            <a:ext cx="3046475" cy="31257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" y="0"/>
            <a:ext cx="4624705" cy="4107815"/>
            <a:chOff x="57911" y="0"/>
            <a:chExt cx="4624705" cy="4107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092" y="1400555"/>
              <a:ext cx="3174492" cy="26974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93265" y="1395730"/>
              <a:ext cx="3184525" cy="2707005"/>
            </a:xfrm>
            <a:custGeom>
              <a:avLst/>
              <a:gdLst/>
              <a:ahLst/>
              <a:cxnLst/>
              <a:rect l="l" t="t" r="r" b="b"/>
              <a:pathLst>
                <a:path w="3184525" h="2707004">
                  <a:moveTo>
                    <a:pt x="0" y="2707005"/>
                  </a:moveTo>
                  <a:lnTo>
                    <a:pt x="3184017" y="2707005"/>
                  </a:lnTo>
                  <a:lnTo>
                    <a:pt x="3184017" y="0"/>
                  </a:lnTo>
                  <a:lnTo>
                    <a:pt x="0" y="0"/>
                  </a:lnTo>
                  <a:lnTo>
                    <a:pt x="0" y="270700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687047" y="65621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0215" y="2247138"/>
            <a:ext cx="6548120" cy="252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Заместитель генерального директора по </a:t>
            </a:r>
            <a:r>
              <a:rPr sz="1800" b="1" spc="-15" dirty="0">
                <a:latin typeface="Calibri"/>
                <a:cs typeface="Calibri"/>
              </a:rPr>
              <a:t>идеологической </a:t>
            </a:r>
            <a:r>
              <a:rPr sz="1800" b="1" spc="-10" dirty="0">
                <a:latin typeface="Calibri"/>
                <a:cs typeface="Calibri"/>
              </a:rPr>
              <a:t>работе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социальным вопросам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ОАО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«Гомсельмаш»</a:t>
            </a:r>
            <a:r>
              <a:rPr sz="1800" spc="-1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настоящее</a:t>
            </a:r>
            <a:r>
              <a:rPr sz="1800" spc="-5" dirty="0">
                <a:latin typeface="Calibri"/>
                <a:cs typeface="Calibri"/>
              </a:rPr>
              <a:t> время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также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является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помощником</a:t>
            </a:r>
            <a:r>
              <a:rPr sz="1800" spc="-5" dirty="0">
                <a:latin typeface="Calibri"/>
                <a:cs typeface="Calibri"/>
              </a:rPr>
              <a:t> депутата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Палаты </a:t>
            </a:r>
            <a:r>
              <a:rPr sz="1800" spc="-10" dirty="0">
                <a:latin typeface="Calibri"/>
                <a:cs typeface="Calibri"/>
              </a:rPr>
              <a:t>представителей </a:t>
            </a:r>
            <a:r>
              <a:rPr sz="1800" spc="-5" dirty="0">
                <a:latin typeface="Calibri"/>
                <a:cs typeface="Calibri"/>
              </a:rPr>
              <a:t>Виталия Шилова. Кроме </a:t>
            </a:r>
            <a:r>
              <a:rPr sz="1800" spc="-10" dirty="0">
                <a:latin typeface="Calibri"/>
                <a:cs typeface="Calibri"/>
              </a:rPr>
              <a:t>того,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2018 </a:t>
            </a:r>
            <a:r>
              <a:rPr sz="1800" spc="-25" dirty="0">
                <a:latin typeface="Calibri"/>
                <a:cs typeface="Calibri"/>
              </a:rPr>
              <a:t>году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избрали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депутатом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Гомельского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городского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Совета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депутатов.</a:t>
            </a:r>
            <a:endParaRPr sz="18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latin typeface="Calibri"/>
                <a:cs typeface="Calibri"/>
              </a:rPr>
              <a:t>Александр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Конопацкий</a:t>
            </a:r>
            <a:r>
              <a:rPr sz="1800" dirty="0">
                <a:latin typeface="Calibri"/>
                <a:cs typeface="Calibri"/>
              </a:rPr>
              <a:t> 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молодой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успешный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грамотный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руководитель,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способен воодушевить других </a:t>
            </a:r>
            <a:r>
              <a:rPr sz="1800" spc="-15" dirty="0">
                <a:latin typeface="Calibri"/>
                <a:cs typeface="Calibri"/>
              </a:rPr>
              <a:t>людей,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привести </a:t>
            </a:r>
            <a:r>
              <a:rPr sz="1800" spc="-5" dirty="0">
                <a:latin typeface="Calibri"/>
                <a:cs typeface="Calibri"/>
              </a:rPr>
              <a:t>их </a:t>
            </a:r>
            <a:r>
              <a:rPr sz="1800" dirty="0">
                <a:latin typeface="Calibri"/>
                <a:cs typeface="Calibri"/>
              </a:rPr>
              <a:t> 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оптимальному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решению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поставленной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задачи.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2641" y="1218692"/>
            <a:ext cx="36391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КОНОПАЦКИЙ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Александр</a:t>
            </a:r>
            <a:r>
              <a:rPr sz="2800" b="1" spc="-2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Николаевич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7630" marR="5080">
              <a:lnSpc>
                <a:spcPct val="100000"/>
              </a:lnSpc>
              <a:spcBef>
                <a:spcPts val="95"/>
              </a:spcBef>
              <a:tabLst>
                <a:tab pos="3630295" algn="l"/>
                <a:tab pos="4246245" algn="l"/>
                <a:tab pos="6832600" algn="l"/>
                <a:tab pos="1007618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  <a:r>
              <a:rPr dirty="0"/>
              <a:t>	</a:t>
            </a:r>
            <a:r>
              <a:rPr spc="-5" dirty="0"/>
              <a:t>т</a:t>
            </a:r>
            <a:r>
              <a:rPr spc="-30" dirty="0"/>
              <a:t>р</a:t>
            </a:r>
            <a:r>
              <a:rPr spc="-5" dirty="0"/>
              <a:t>у</a:t>
            </a:r>
            <a:r>
              <a:rPr spc="-55" dirty="0"/>
              <a:t>ж</a:t>
            </a:r>
            <a:r>
              <a:rPr spc="-10" dirty="0"/>
              <a:t>ен</a:t>
            </a:r>
            <a:r>
              <a:rPr dirty="0"/>
              <a:t>и</a:t>
            </a:r>
            <a:r>
              <a:rPr spc="-35" dirty="0"/>
              <a:t>к</a:t>
            </a:r>
            <a:r>
              <a:rPr spc="-5" dirty="0"/>
              <a:t>ами</a:t>
            </a:r>
            <a:r>
              <a:rPr dirty="0"/>
              <a:t>	</a:t>
            </a:r>
            <a:r>
              <a:rPr spc="-10" dirty="0"/>
              <a:t>промыш</a:t>
            </a:r>
            <a:r>
              <a:rPr dirty="0"/>
              <a:t>л</a:t>
            </a:r>
            <a:r>
              <a:rPr spc="-10" dirty="0"/>
              <a:t>е</a:t>
            </a:r>
            <a:r>
              <a:rPr dirty="0"/>
              <a:t>н</a:t>
            </a:r>
            <a:r>
              <a:rPr spc="-10" dirty="0"/>
              <a:t>ност</a:t>
            </a:r>
            <a:r>
              <a:rPr spc="-5" dirty="0"/>
              <a:t>и</a:t>
            </a:r>
            <a:r>
              <a:rPr dirty="0"/>
              <a:t>	</a:t>
            </a:r>
            <a:r>
              <a:rPr spc="-5" dirty="0"/>
              <a:t>и  </a:t>
            </a:r>
            <a:r>
              <a:rPr spc="-20" dirty="0"/>
              <a:t>сельского</a:t>
            </a:r>
            <a:r>
              <a:rPr spc="5" dirty="0"/>
              <a:t> </a:t>
            </a:r>
            <a:r>
              <a:rPr spc="-15" dirty="0"/>
              <a:t>хозяйства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0643" y="4591626"/>
            <a:ext cx="417590" cy="4103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9007" y="5216461"/>
            <a:ext cx="332994" cy="48196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42033" y="5859576"/>
            <a:ext cx="2865755" cy="58102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39"/>
              </a:spcBef>
            </a:pPr>
            <a:r>
              <a:rPr sz="1400" i="1" dirty="0">
                <a:latin typeface="Calibri"/>
                <a:cs typeface="Calibri"/>
              </a:rPr>
              <a:t>Видео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«Как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виртуальное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испытание </a:t>
            </a:r>
            <a:r>
              <a:rPr sz="1400" i="1" spc="-30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помогает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создавать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машины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45"/>
              </a:lnSpc>
            </a:pPr>
            <a:r>
              <a:rPr sz="1400" i="1" spc="-15" dirty="0">
                <a:latin typeface="Calibri"/>
                <a:cs typeface="Calibri"/>
              </a:rPr>
              <a:t>„Гомсельмаш“?»</a:t>
            </a:r>
            <a:r>
              <a:rPr sz="1400" i="1" spc="-6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(00:00–03:08)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0681" y="4274552"/>
            <a:ext cx="1383220" cy="138195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939284" y="4852415"/>
            <a:ext cx="6844665" cy="1800225"/>
          </a:xfrm>
          <a:prstGeom prst="rect">
            <a:avLst/>
          </a:prstGeom>
          <a:solidFill>
            <a:srgbClr val="2B436E">
              <a:alpha val="65097"/>
            </a:srgbClr>
          </a:solidFill>
          <a:ln w="12700">
            <a:solidFill>
              <a:srgbClr val="2B436E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92710" marR="82550" algn="just">
              <a:lnSpc>
                <a:spcPct val="85000"/>
              </a:lnSpc>
              <a:spcBef>
                <a:spcPts val="525"/>
              </a:spcBef>
            </a:pP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Порядка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500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инженеров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конструкторов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ежедневно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трудятся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над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созданием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принципиально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новых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машин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А 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научно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техническому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центру,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то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есть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инженерно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конструкторскому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составу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600" spc="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нас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средний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возраст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порядка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35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лет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Мы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делаем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ставку 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молодежь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Сплав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молодости 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опыта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Работа,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которая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позволяет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зарабатывать,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работа,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которая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интересна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Креативные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направления,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интересные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мысли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приходят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молодому 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человеку,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молодому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специалисту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именно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8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8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заи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ере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ан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ан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че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то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оя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щ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ег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865" y="216408"/>
            <a:ext cx="1515694" cy="17099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89650" y="1856308"/>
            <a:ext cx="5346065" cy="310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170" algn="ctr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881113"/>
                </a:solidFill>
                <a:latin typeface="Arial Black"/>
                <a:cs typeface="Arial Black"/>
              </a:rPr>
              <a:t>АНОНС</a:t>
            </a:r>
            <a:endParaRPr sz="7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535"/>
              </a:spcBef>
            </a:pPr>
            <a:r>
              <a:rPr sz="2400" spc="-50" dirty="0">
                <a:latin typeface="Verdana"/>
                <a:cs typeface="Verdana"/>
              </a:rPr>
              <a:t>Сл</a:t>
            </a:r>
            <a:r>
              <a:rPr sz="2400" spc="-95" dirty="0">
                <a:latin typeface="Verdana"/>
                <a:cs typeface="Verdana"/>
              </a:rPr>
              <a:t>е</a:t>
            </a:r>
            <a:r>
              <a:rPr sz="2400" spc="-165" dirty="0">
                <a:latin typeface="Verdana"/>
                <a:cs typeface="Verdana"/>
              </a:rPr>
              <a:t>дую</a:t>
            </a:r>
            <a:r>
              <a:rPr sz="2400" spc="-204" dirty="0">
                <a:latin typeface="Verdana"/>
                <a:cs typeface="Verdana"/>
              </a:rPr>
              <a:t>щ</a:t>
            </a:r>
            <a:r>
              <a:rPr sz="2400" spc="-130" dirty="0">
                <a:latin typeface="Verdana"/>
                <a:cs typeface="Verdana"/>
              </a:rPr>
              <a:t>а</a:t>
            </a:r>
            <a:r>
              <a:rPr sz="2400" spc="-125" dirty="0">
                <a:latin typeface="Verdana"/>
                <a:cs typeface="Verdana"/>
              </a:rPr>
              <a:t>я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т</a:t>
            </a:r>
            <a:r>
              <a:rPr sz="2400" spc="-85" dirty="0">
                <a:latin typeface="Verdana"/>
                <a:cs typeface="Verdana"/>
              </a:rPr>
              <a:t>ем</a:t>
            </a:r>
            <a:r>
              <a:rPr sz="2400" spc="-75" dirty="0">
                <a:latin typeface="Verdana"/>
                <a:cs typeface="Verdana"/>
              </a:rPr>
              <a:t>а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Ш</a:t>
            </a:r>
            <a:r>
              <a:rPr sz="2400" spc="-135" dirty="0">
                <a:latin typeface="Verdana"/>
                <a:cs typeface="Verdana"/>
              </a:rPr>
              <a:t>А</a:t>
            </a:r>
            <a:r>
              <a:rPr sz="2400" spc="-200" dirty="0">
                <a:latin typeface="Verdana"/>
                <a:cs typeface="Verdana"/>
              </a:rPr>
              <a:t>Г</a:t>
            </a:r>
            <a:r>
              <a:rPr sz="2400" spc="-110" dirty="0">
                <a:latin typeface="Verdana"/>
                <a:cs typeface="Verdana"/>
              </a:rPr>
              <a:t>а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001F5F"/>
                </a:solidFill>
                <a:latin typeface="Arial Black"/>
                <a:cs typeface="Arial Black"/>
              </a:rPr>
              <a:t>«Хранители</a:t>
            </a:r>
            <a:r>
              <a:rPr sz="2800" spc="-5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 Black"/>
                <a:cs typeface="Arial Black"/>
              </a:rPr>
              <a:t>прекрасного»</a:t>
            </a:r>
            <a:endParaRPr sz="2800">
              <a:latin typeface="Arial Black"/>
              <a:cs typeface="Arial Black"/>
            </a:endParaRPr>
          </a:p>
          <a:p>
            <a:pPr marL="3810" algn="ctr">
              <a:lnSpc>
                <a:spcPct val="100000"/>
              </a:lnSpc>
              <a:spcBef>
                <a:spcPts val="20"/>
              </a:spcBef>
            </a:pPr>
            <a:r>
              <a:rPr sz="2400" i="1" spc="-5" dirty="0">
                <a:latin typeface="Calibri"/>
                <a:cs typeface="Calibri"/>
              </a:rPr>
              <a:t>(о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деятелях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культуры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искусства)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3539" y="158495"/>
            <a:ext cx="10538459" cy="15209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3910" y="329641"/>
            <a:ext cx="96932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3C5F9D"/>
                </a:solidFill>
                <a:latin typeface="Arial Black"/>
                <a:cs typeface="Arial Black"/>
              </a:rPr>
              <a:t>РОДИНА</a:t>
            </a:r>
            <a:r>
              <a:rPr sz="5400" b="0" spc="-35" dirty="0">
                <a:solidFill>
                  <a:srgbClr val="3C5F9D"/>
                </a:solidFill>
                <a:latin typeface="Arial Black"/>
                <a:cs typeface="Arial Black"/>
              </a:rPr>
              <a:t> </a:t>
            </a:r>
            <a:r>
              <a:rPr sz="5400" b="0" dirty="0">
                <a:solidFill>
                  <a:srgbClr val="3C5F9D"/>
                </a:solidFill>
                <a:latin typeface="Arial Black"/>
                <a:cs typeface="Arial Black"/>
              </a:rPr>
              <a:t>МОЯ</a:t>
            </a:r>
            <a:r>
              <a:rPr sz="5400" b="0" spc="-30" dirty="0">
                <a:solidFill>
                  <a:srgbClr val="3C5F9D"/>
                </a:solidFill>
                <a:latin typeface="Arial Black"/>
                <a:cs typeface="Arial Black"/>
              </a:rPr>
              <a:t> </a:t>
            </a:r>
            <a:r>
              <a:rPr sz="5400" b="0" dirty="0">
                <a:solidFill>
                  <a:srgbClr val="3C5F9D"/>
                </a:solidFill>
                <a:latin typeface="Arial Black"/>
                <a:cs typeface="Arial Black"/>
              </a:rPr>
              <a:t>БЕЛАРУСЬ</a:t>
            </a:r>
            <a:endParaRPr sz="540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3539" y="816863"/>
            <a:ext cx="4445508" cy="15209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73910" y="988567"/>
            <a:ext cx="3566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3C5F9D"/>
                </a:solidFill>
                <a:latin typeface="Arial Black"/>
                <a:cs typeface="Arial Black"/>
              </a:rPr>
              <a:t>В</a:t>
            </a:r>
            <a:r>
              <a:rPr sz="5400" spc="-100" dirty="0">
                <a:solidFill>
                  <a:srgbClr val="3C5F9D"/>
                </a:solidFill>
                <a:latin typeface="Arial Black"/>
                <a:cs typeface="Arial Black"/>
              </a:rPr>
              <a:t> </a:t>
            </a:r>
            <a:r>
              <a:rPr sz="5400" spc="-5" dirty="0">
                <a:solidFill>
                  <a:srgbClr val="3C5F9D"/>
                </a:solidFill>
                <a:latin typeface="Arial Black"/>
                <a:cs typeface="Arial Black"/>
              </a:rPr>
              <a:t>ЛИЦАХ</a:t>
            </a:r>
            <a:endParaRPr sz="540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559" y="1810510"/>
            <a:ext cx="5861304" cy="49895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3459" y="6431076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1213" y="3886022"/>
            <a:ext cx="61829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881113"/>
                </a:solidFill>
                <a:latin typeface="Arial Black"/>
                <a:cs typeface="Arial Black"/>
              </a:rPr>
              <a:t>Викторина</a:t>
            </a:r>
            <a:endParaRPr sz="8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3935" y="131063"/>
            <a:ext cx="10968355" cy="1529080"/>
            <a:chOff x="593935" y="131063"/>
            <a:chExt cx="10968355" cy="1529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935" y="131063"/>
              <a:ext cx="1007788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8832" y="1158861"/>
              <a:ext cx="7153137" cy="5012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РОДИНА</a:t>
            </a:r>
            <a:r>
              <a:rPr spc="5" dirty="0"/>
              <a:t> </a:t>
            </a:r>
            <a:r>
              <a:rPr spc="-5" dirty="0"/>
              <a:t>МОЯ</a:t>
            </a:r>
            <a:r>
              <a:rPr spc="-10" dirty="0"/>
              <a:t> </a:t>
            </a:r>
            <a:r>
              <a:rPr spc="-5" dirty="0"/>
              <a:t>БЕЛАРУСЬ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1459" y="1377696"/>
            <a:ext cx="3298697" cy="11346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71213" y="1504315"/>
            <a:ext cx="2646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B436E"/>
                </a:solidFill>
                <a:latin typeface="Arial Black"/>
                <a:cs typeface="Arial Black"/>
              </a:rPr>
              <a:t>В</a:t>
            </a:r>
            <a:r>
              <a:rPr sz="4000" spc="-80" dirty="0">
                <a:solidFill>
                  <a:srgbClr val="2B436E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2B436E"/>
                </a:solidFill>
                <a:latin typeface="Arial Black"/>
                <a:cs typeface="Arial Black"/>
              </a:rPr>
              <a:t>ЛИЦАХ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3465" y="3692394"/>
            <a:ext cx="2640771" cy="1955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3544" y="146304"/>
            <a:ext cx="3358896" cy="2859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3247" y="6562140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828" y="237185"/>
            <a:ext cx="10848975" cy="40462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40435" marR="5080" indent="449580" algn="just">
              <a:lnSpc>
                <a:spcPct val="90000"/>
              </a:lnSpc>
              <a:spcBef>
                <a:spcPts val="315"/>
              </a:spcBef>
            </a:pPr>
            <a:r>
              <a:rPr sz="1800" i="1" spc="-5" dirty="0">
                <a:latin typeface="Calibri"/>
                <a:cs typeface="Calibri"/>
              </a:rPr>
              <a:t>Сегодня промышленные предприятия </a:t>
            </a:r>
            <a:r>
              <a:rPr sz="1800" i="1" spc="-10" dirty="0">
                <a:latin typeface="Calibri"/>
                <a:cs typeface="Calibri"/>
              </a:rPr>
              <a:t>Республики Беларусь </a:t>
            </a:r>
            <a:r>
              <a:rPr sz="1800" i="1" spc="-5" dirty="0">
                <a:latin typeface="Calibri"/>
                <a:cs typeface="Calibri"/>
              </a:rPr>
              <a:t>производят </a:t>
            </a:r>
            <a:r>
              <a:rPr sz="1800" i="1" dirty="0">
                <a:latin typeface="Calibri"/>
                <a:cs typeface="Calibri"/>
              </a:rPr>
              <a:t>всю транспортную 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линейку: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велосипеды,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мотоциклы,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легковые</a:t>
            </a:r>
            <a:r>
              <a:rPr sz="1800" i="1" spc="-5" dirty="0">
                <a:latin typeface="Calibri"/>
                <a:cs typeface="Calibri"/>
              </a:rPr>
              <a:t> автомобили,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автобусы,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троллейбусы,</a:t>
            </a:r>
            <a:r>
              <a:rPr sz="1800" i="1" dirty="0">
                <a:latin typeface="Calibri"/>
                <a:cs typeface="Calibri"/>
              </a:rPr>
              <a:t> поезда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 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вагоны, тракторы и </a:t>
            </a:r>
            <a:r>
              <a:rPr sz="1800" i="1" spc="-5" dirty="0">
                <a:latin typeface="Calibri"/>
                <a:cs typeface="Calibri"/>
              </a:rPr>
              <a:t>другие машины </a:t>
            </a:r>
            <a:r>
              <a:rPr sz="1800" i="1" dirty="0">
                <a:latin typeface="Calibri"/>
                <a:cs typeface="Calibri"/>
              </a:rPr>
              <a:t>для </a:t>
            </a:r>
            <a:r>
              <a:rPr sz="1800" i="1" spc="-10" dirty="0">
                <a:latin typeface="Calibri"/>
                <a:cs typeface="Calibri"/>
              </a:rPr>
              <a:t>сельского хозяйства, </a:t>
            </a:r>
            <a:r>
              <a:rPr sz="1800" i="1" spc="-5" dirty="0">
                <a:latin typeface="Calibri"/>
                <a:cs typeface="Calibri"/>
              </a:rPr>
              <a:t>аэродромную </a:t>
            </a:r>
            <a:r>
              <a:rPr sz="1800" i="1" dirty="0">
                <a:latin typeface="Calibri"/>
                <a:cs typeface="Calibri"/>
              </a:rPr>
              <a:t>и </a:t>
            </a:r>
            <a:r>
              <a:rPr sz="1800" i="1" spc="-5" dirty="0">
                <a:latin typeface="Calibri"/>
                <a:cs typeface="Calibri"/>
              </a:rPr>
              <a:t>шахтную </a:t>
            </a:r>
            <a:r>
              <a:rPr sz="1800" i="1" spc="-10" dirty="0">
                <a:latin typeface="Calibri"/>
                <a:cs typeface="Calibri"/>
              </a:rPr>
              <a:t>технику, </a:t>
            </a:r>
            <a:r>
              <a:rPr sz="1800" i="1" spc="-5" dirty="0">
                <a:latin typeface="Calibri"/>
                <a:cs typeface="Calibri"/>
              </a:rPr>
              <a:t> технику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для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дорожного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строительства</a:t>
            </a:r>
            <a:r>
              <a:rPr sz="1800" i="1" spc="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</a:t>
            </a:r>
            <a:r>
              <a:rPr sz="1800" i="1" spc="5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лесопромышленного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комплекса,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грузовые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автомобили,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 том числе </a:t>
            </a:r>
            <a:r>
              <a:rPr sz="1800" i="1" spc="-5" dirty="0">
                <a:latin typeface="Calibri"/>
                <a:cs typeface="Calibri"/>
              </a:rPr>
              <a:t>самые </a:t>
            </a:r>
            <a:r>
              <a:rPr sz="1800" i="1" spc="-10" dirty="0">
                <a:latin typeface="Calibri"/>
                <a:cs typeface="Calibri"/>
              </a:rPr>
              <a:t>большие </a:t>
            </a:r>
            <a:r>
              <a:rPr sz="1800" i="1" dirty="0">
                <a:latin typeface="Calibri"/>
                <a:cs typeface="Calibri"/>
              </a:rPr>
              <a:t>в </a:t>
            </a:r>
            <a:r>
              <a:rPr sz="1800" i="1" spc="-5" dirty="0">
                <a:latin typeface="Calibri"/>
                <a:cs typeface="Calibri"/>
              </a:rPr>
              <a:t>мире </a:t>
            </a:r>
            <a:r>
              <a:rPr sz="1800" i="1" spc="-10" dirty="0">
                <a:latin typeface="Calibri"/>
                <a:cs typeface="Calibri"/>
              </a:rPr>
              <a:t>карьерные </a:t>
            </a:r>
            <a:r>
              <a:rPr sz="1800" i="1" spc="-5" dirty="0">
                <a:latin typeface="Calibri"/>
                <a:cs typeface="Calibri"/>
              </a:rPr>
              <a:t>самосвалы, металлопродукцию, </a:t>
            </a:r>
            <a:r>
              <a:rPr sz="1800" i="1" dirty="0">
                <a:latin typeface="Calibri"/>
                <a:cs typeface="Calibri"/>
              </a:rPr>
              <a:t>станки, </a:t>
            </a:r>
            <a:r>
              <a:rPr sz="1800" i="1" spc="-5" dirty="0">
                <a:latin typeface="Calibri"/>
                <a:cs typeface="Calibri"/>
              </a:rPr>
              <a:t>микро- </a:t>
            </a:r>
            <a:r>
              <a:rPr sz="1800" i="1" dirty="0">
                <a:latin typeface="Calibri"/>
                <a:cs typeface="Calibri"/>
              </a:rPr>
              <a:t>и 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оптоэлектронику,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лазерную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технику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и </a:t>
            </a:r>
            <a:r>
              <a:rPr sz="1800" i="1" spc="-5" dirty="0">
                <a:latin typeface="Calibri"/>
                <a:cs typeface="Calibri"/>
              </a:rPr>
              <a:t>электротехническую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продукцию.</a:t>
            </a:r>
            <a:endParaRPr sz="1800">
              <a:latin typeface="Calibri"/>
              <a:cs typeface="Calibri"/>
            </a:endParaRPr>
          </a:p>
          <a:p>
            <a:pPr marL="1390015" algn="just">
              <a:lnSpc>
                <a:spcPts val="2055"/>
              </a:lnSpc>
              <a:spcBef>
                <a:spcPts val="85"/>
              </a:spcBef>
            </a:pPr>
            <a:r>
              <a:rPr sz="1800" i="1" dirty="0">
                <a:latin typeface="Calibri"/>
                <a:cs typeface="Calibri"/>
              </a:rPr>
              <a:t>Президент</a:t>
            </a:r>
            <a:r>
              <a:rPr sz="1800" i="1" spc="254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Республики</a:t>
            </a:r>
            <a:r>
              <a:rPr sz="1800" i="1" spc="26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Беларусь</a:t>
            </a:r>
            <a:r>
              <a:rPr sz="1800" i="1" spc="25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на</a:t>
            </a:r>
            <a:r>
              <a:rPr sz="1800" i="1" spc="2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встрече</a:t>
            </a:r>
            <a:r>
              <a:rPr sz="1800" i="1" spc="27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</a:t>
            </a:r>
            <a:r>
              <a:rPr sz="1800" i="1" spc="26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активом</a:t>
            </a:r>
            <a:r>
              <a:rPr sz="1800" i="1" spc="265" dirty="0">
                <a:latin typeface="Calibri"/>
                <a:cs typeface="Calibri"/>
              </a:rPr>
              <a:t> </a:t>
            </a:r>
            <a:r>
              <a:rPr sz="1800" i="1" spc="-30" dirty="0">
                <a:latin typeface="Calibri"/>
                <a:cs typeface="Calibri"/>
              </a:rPr>
              <a:t>Гомельской</a:t>
            </a:r>
            <a:r>
              <a:rPr sz="1800" i="1" spc="26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области</a:t>
            </a:r>
            <a:r>
              <a:rPr sz="1800" i="1" spc="25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отметил,</a:t>
            </a:r>
            <a:r>
              <a:rPr sz="1800" i="1" spc="2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что</a:t>
            </a:r>
            <a:endParaRPr sz="1800">
              <a:latin typeface="Calibri"/>
              <a:cs typeface="Calibri"/>
            </a:endParaRPr>
          </a:p>
          <a:p>
            <a:pPr marL="940435" algn="just">
              <a:lnSpc>
                <a:spcPts val="2055"/>
              </a:lnSpc>
            </a:pPr>
            <a:r>
              <a:rPr sz="1800" i="1" spc="-5" dirty="0">
                <a:latin typeface="Calibri"/>
                <a:cs typeface="Calibri"/>
              </a:rPr>
              <a:t>«без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деревни,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без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земли,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без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сельского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хозяйства</a:t>
            </a:r>
            <a:r>
              <a:rPr sz="1800" i="1" dirty="0">
                <a:latin typeface="Calibri"/>
                <a:cs typeface="Calibri"/>
              </a:rPr>
              <a:t> –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не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прожить».</a:t>
            </a:r>
            <a:endParaRPr sz="1800">
              <a:latin typeface="Calibri"/>
              <a:cs typeface="Calibri"/>
            </a:endParaRPr>
          </a:p>
          <a:p>
            <a:pPr marL="940435" marR="6985" indent="449580" algn="just">
              <a:lnSpc>
                <a:spcPts val="1939"/>
              </a:lnSpc>
              <a:spcBef>
                <a:spcPts val="334"/>
              </a:spcBef>
            </a:pPr>
            <a:r>
              <a:rPr sz="1800" i="1" dirty="0">
                <a:latin typeface="Calibri"/>
                <a:cs typeface="Calibri"/>
              </a:rPr>
              <a:t>В </a:t>
            </a:r>
            <a:r>
              <a:rPr sz="1800" i="1" spc="-5" dirty="0">
                <a:latin typeface="Calibri"/>
                <a:cs typeface="Calibri"/>
              </a:rPr>
              <a:t>наших силах </a:t>
            </a:r>
            <a:r>
              <a:rPr sz="1800" i="1" dirty="0">
                <a:latin typeface="Calibri"/>
                <a:cs typeface="Calibri"/>
              </a:rPr>
              <a:t>возродить </a:t>
            </a:r>
            <a:r>
              <a:rPr sz="1800" i="1" spc="-5" dirty="0">
                <a:latin typeface="Calibri"/>
                <a:cs typeface="Calibri"/>
              </a:rPr>
              <a:t>заброшенные поля, </a:t>
            </a:r>
            <a:r>
              <a:rPr sz="1800" i="1" dirty="0">
                <a:latin typeface="Calibri"/>
                <a:cs typeface="Calibri"/>
              </a:rPr>
              <a:t>вернуть </a:t>
            </a:r>
            <a:r>
              <a:rPr sz="1800" i="1" spc="-5" dirty="0">
                <a:latin typeface="Calibri"/>
                <a:cs typeface="Calibri"/>
              </a:rPr>
              <a:t>нашей земле плодородие </a:t>
            </a:r>
            <a:r>
              <a:rPr sz="1800" i="1" dirty="0">
                <a:latin typeface="Calibri"/>
                <a:cs typeface="Calibri"/>
              </a:rPr>
              <a:t>и </a:t>
            </a:r>
            <a:r>
              <a:rPr sz="1800" i="1" spc="-20" dirty="0">
                <a:latin typeface="Calibri"/>
                <a:cs typeface="Calibri"/>
              </a:rPr>
              <a:t>силу. </a:t>
            </a:r>
            <a:r>
              <a:rPr sz="1800" i="1" dirty="0">
                <a:latin typeface="Calibri"/>
                <a:cs typeface="Calibri"/>
              </a:rPr>
              <a:t>Для 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этого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требуются</a:t>
            </a:r>
            <a:r>
              <a:rPr sz="1800" i="1" dirty="0">
                <a:latin typeface="Calibri"/>
                <a:cs typeface="Calibri"/>
              </a:rPr>
              <a:t> образованные,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знающие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свое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дело,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бережливые,</a:t>
            </a:r>
            <a:r>
              <a:rPr sz="1800" i="1" dirty="0">
                <a:latin typeface="Calibri"/>
                <a:cs typeface="Calibri"/>
              </a:rPr>
              <a:t> всей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душой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готовые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трудиться на </a:t>
            </a:r>
            <a:r>
              <a:rPr sz="1800" i="1" dirty="0">
                <a:latin typeface="Calibri"/>
                <a:cs typeface="Calibri"/>
              </a:rPr>
              <a:t>этой </a:t>
            </a:r>
            <a:r>
              <a:rPr sz="1800" i="1" spc="-5" dirty="0">
                <a:latin typeface="Calibri"/>
                <a:cs typeface="Calibri"/>
              </a:rPr>
              <a:t>земле люди. На </a:t>
            </a:r>
            <a:r>
              <a:rPr sz="1800" i="1" dirty="0">
                <a:latin typeface="Calibri"/>
                <a:cs typeface="Calibri"/>
              </a:rPr>
              <a:t>свете </a:t>
            </a:r>
            <a:r>
              <a:rPr sz="1800" i="1" spc="-5" dirty="0">
                <a:latin typeface="Calibri"/>
                <a:cs typeface="Calibri"/>
              </a:rPr>
              <a:t>много профессий, но профессия «выращивать хлеб» </a:t>
            </a:r>
            <a:r>
              <a:rPr sz="1800" i="1" dirty="0">
                <a:latin typeface="Calibri"/>
                <a:cs typeface="Calibri"/>
              </a:rPr>
              <a:t>– 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самая </a:t>
            </a:r>
            <a:r>
              <a:rPr sz="1800" i="1" dirty="0">
                <a:latin typeface="Calibri"/>
                <a:cs typeface="Calibri"/>
              </a:rPr>
              <a:t>достойная и </a:t>
            </a:r>
            <a:r>
              <a:rPr sz="1800" i="1" spc="-10" dirty="0">
                <a:latin typeface="Calibri"/>
                <a:cs typeface="Calibri"/>
              </a:rPr>
              <a:t>благородная, </a:t>
            </a:r>
            <a:r>
              <a:rPr sz="1800" i="1" dirty="0">
                <a:latin typeface="Calibri"/>
                <a:cs typeface="Calibri"/>
              </a:rPr>
              <a:t>а в последнее время еще и </a:t>
            </a:r>
            <a:r>
              <a:rPr sz="1800" i="1" spc="-5" dirty="0">
                <a:latin typeface="Calibri"/>
                <a:cs typeface="Calibri"/>
              </a:rPr>
              <a:t>актуальная. </a:t>
            </a:r>
            <a:r>
              <a:rPr sz="1800" i="1" dirty="0">
                <a:latin typeface="Calibri"/>
                <a:cs typeface="Calibri"/>
              </a:rPr>
              <a:t>Это значит, что </a:t>
            </a:r>
            <a:r>
              <a:rPr sz="1800" i="1" spc="-5" dirty="0">
                <a:latin typeface="Calibri"/>
                <a:cs typeface="Calibri"/>
              </a:rPr>
              <a:t>мы,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будущее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нашей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планеты,</a:t>
            </a:r>
            <a:r>
              <a:rPr sz="1800" i="1" spc="-10" dirty="0">
                <a:latin typeface="Calibri"/>
                <a:cs typeface="Calibri"/>
              </a:rPr>
              <a:t> должны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осваивать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аграрные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профессии.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4000" spc="-10" dirty="0">
                <a:solidFill>
                  <a:srgbClr val="375F91"/>
                </a:solidFill>
                <a:latin typeface="Arial Black"/>
                <a:cs typeface="Arial Black"/>
              </a:rPr>
              <a:t>Ответьте</a:t>
            </a:r>
            <a:r>
              <a:rPr sz="4000" spc="20" dirty="0">
                <a:solidFill>
                  <a:srgbClr val="375F91"/>
                </a:solidFill>
                <a:latin typeface="Arial Black"/>
                <a:cs typeface="Arial Black"/>
              </a:rPr>
              <a:t> </a:t>
            </a:r>
            <a:r>
              <a:rPr sz="4000" spc="-5" dirty="0">
                <a:solidFill>
                  <a:srgbClr val="375F91"/>
                </a:solidFill>
                <a:latin typeface="Arial Black"/>
                <a:cs typeface="Arial Black"/>
              </a:rPr>
              <a:t>на</a:t>
            </a:r>
            <a:r>
              <a:rPr sz="4000" spc="-10" dirty="0">
                <a:solidFill>
                  <a:srgbClr val="375F91"/>
                </a:solidFill>
                <a:latin typeface="Arial Black"/>
                <a:cs typeface="Arial Black"/>
              </a:rPr>
              <a:t> вопросы</a:t>
            </a:r>
            <a:r>
              <a:rPr sz="4000" spc="-15" dirty="0">
                <a:solidFill>
                  <a:srgbClr val="375F91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375F91"/>
                </a:solidFill>
                <a:latin typeface="Arial Black"/>
                <a:cs typeface="Arial Black"/>
              </a:rPr>
              <a:t>викторины: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4228" y="4495770"/>
            <a:ext cx="1969135" cy="1376680"/>
            <a:chOff x="524228" y="4495770"/>
            <a:chExt cx="1969135" cy="137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28" y="4495770"/>
              <a:ext cx="1969063" cy="13762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7" y="4515612"/>
              <a:ext cx="1879092" cy="12862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4067" y="4515612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2" y="165231"/>
                  </a:lnTo>
                  <a:lnTo>
                    <a:pt x="21790" y="120113"/>
                  </a:lnTo>
                  <a:lnTo>
                    <a:pt x="47098" y="80308"/>
                  </a:lnTo>
                  <a:lnTo>
                    <a:pt x="80297" y="47106"/>
                  </a:lnTo>
                  <a:lnTo>
                    <a:pt x="120102" y="21795"/>
                  </a:lnTo>
                  <a:lnTo>
                    <a:pt x="165223" y="5663"/>
                  </a:lnTo>
                  <a:lnTo>
                    <a:pt x="214375" y="0"/>
                  </a:lnTo>
                  <a:lnTo>
                    <a:pt x="1664715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32"/>
                  </a:lnTo>
                  <a:lnTo>
                    <a:pt x="1857296" y="1166153"/>
                  </a:lnTo>
                  <a:lnTo>
                    <a:pt x="1831985" y="1205958"/>
                  </a:lnTo>
                  <a:lnTo>
                    <a:pt x="1798783" y="1239157"/>
                  </a:lnTo>
                  <a:lnTo>
                    <a:pt x="1758978" y="1264465"/>
                  </a:lnTo>
                  <a:lnTo>
                    <a:pt x="1713860" y="1280593"/>
                  </a:lnTo>
                  <a:lnTo>
                    <a:pt x="1664715" y="1286256"/>
                  </a:lnTo>
                  <a:lnTo>
                    <a:pt x="214375" y="1286256"/>
                  </a:lnTo>
                  <a:lnTo>
                    <a:pt x="165223" y="1280593"/>
                  </a:lnTo>
                  <a:lnTo>
                    <a:pt x="120102" y="1264465"/>
                  </a:lnTo>
                  <a:lnTo>
                    <a:pt x="80297" y="1239157"/>
                  </a:lnTo>
                  <a:lnTo>
                    <a:pt x="47098" y="1205958"/>
                  </a:lnTo>
                  <a:lnTo>
                    <a:pt x="21790" y="1166153"/>
                  </a:lnTo>
                  <a:lnTo>
                    <a:pt x="5662" y="1121032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9708" y="4978146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Black"/>
                <a:cs typeface="Arial Black"/>
              </a:rPr>
              <a:t>Вопрос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1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84220" y="4512436"/>
            <a:ext cx="1885950" cy="1292860"/>
            <a:chOff x="2784220" y="4512436"/>
            <a:chExt cx="1885950" cy="12928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395" y="4515611"/>
              <a:ext cx="1879092" cy="12862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87395" y="4515611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6" y="0"/>
                  </a:lnTo>
                  <a:lnTo>
                    <a:pt x="1664716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32"/>
                  </a:lnTo>
                  <a:lnTo>
                    <a:pt x="1857296" y="1166153"/>
                  </a:lnTo>
                  <a:lnTo>
                    <a:pt x="1831985" y="1205958"/>
                  </a:lnTo>
                  <a:lnTo>
                    <a:pt x="1798783" y="1239157"/>
                  </a:lnTo>
                  <a:lnTo>
                    <a:pt x="1758978" y="1264465"/>
                  </a:lnTo>
                  <a:lnTo>
                    <a:pt x="1713860" y="1280593"/>
                  </a:lnTo>
                  <a:lnTo>
                    <a:pt x="1664716" y="1286256"/>
                  </a:lnTo>
                  <a:lnTo>
                    <a:pt x="214376" y="1286256"/>
                  </a:lnTo>
                  <a:lnTo>
                    <a:pt x="165231" y="1280593"/>
                  </a:lnTo>
                  <a:lnTo>
                    <a:pt x="120113" y="1264465"/>
                  </a:lnTo>
                  <a:lnTo>
                    <a:pt x="80308" y="1239157"/>
                  </a:lnTo>
                  <a:lnTo>
                    <a:pt x="47106" y="1205958"/>
                  </a:lnTo>
                  <a:lnTo>
                    <a:pt x="21795" y="1166153"/>
                  </a:lnTo>
                  <a:lnTo>
                    <a:pt x="5663" y="1121032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63367" y="4978146"/>
            <a:ext cx="1328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Black"/>
                <a:cs typeface="Arial Black"/>
              </a:rPr>
              <a:t>Вопрос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2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0884" y="4495770"/>
            <a:ext cx="1969135" cy="1376680"/>
            <a:chOff x="5010884" y="4495770"/>
            <a:chExt cx="1969135" cy="13766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0884" y="4495770"/>
              <a:ext cx="1969063" cy="13762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0724" y="4515612"/>
              <a:ext cx="1879092" cy="12862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30724" y="4515612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1664716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32"/>
                  </a:lnTo>
                  <a:lnTo>
                    <a:pt x="1857296" y="1166153"/>
                  </a:lnTo>
                  <a:lnTo>
                    <a:pt x="1831985" y="1205958"/>
                  </a:lnTo>
                  <a:lnTo>
                    <a:pt x="1798783" y="1239157"/>
                  </a:lnTo>
                  <a:lnTo>
                    <a:pt x="1758978" y="1264465"/>
                  </a:lnTo>
                  <a:lnTo>
                    <a:pt x="1713860" y="1280593"/>
                  </a:lnTo>
                  <a:lnTo>
                    <a:pt x="1664716" y="1286256"/>
                  </a:lnTo>
                  <a:lnTo>
                    <a:pt x="214375" y="1286256"/>
                  </a:lnTo>
                  <a:lnTo>
                    <a:pt x="165231" y="1280593"/>
                  </a:lnTo>
                  <a:lnTo>
                    <a:pt x="120113" y="1264465"/>
                  </a:lnTo>
                  <a:lnTo>
                    <a:pt x="80308" y="1239157"/>
                  </a:lnTo>
                  <a:lnTo>
                    <a:pt x="47106" y="1205958"/>
                  </a:lnTo>
                  <a:lnTo>
                    <a:pt x="21795" y="1166153"/>
                  </a:lnTo>
                  <a:lnTo>
                    <a:pt x="5663" y="1121032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07329" y="4978146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Black"/>
                <a:cs typeface="Arial Black"/>
              </a:rPr>
              <a:t>Вопрос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3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54212" y="4495770"/>
            <a:ext cx="1969135" cy="1376680"/>
            <a:chOff x="7254212" y="4495770"/>
            <a:chExt cx="1969135" cy="137668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4212" y="4495770"/>
              <a:ext cx="1969063" cy="13762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4052" y="4515612"/>
              <a:ext cx="1879092" cy="12862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74052" y="4515612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1664716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32"/>
                  </a:lnTo>
                  <a:lnTo>
                    <a:pt x="1857296" y="1166153"/>
                  </a:lnTo>
                  <a:lnTo>
                    <a:pt x="1831985" y="1205958"/>
                  </a:lnTo>
                  <a:lnTo>
                    <a:pt x="1798783" y="1239157"/>
                  </a:lnTo>
                  <a:lnTo>
                    <a:pt x="1758978" y="1264465"/>
                  </a:lnTo>
                  <a:lnTo>
                    <a:pt x="1713860" y="1280593"/>
                  </a:lnTo>
                  <a:lnTo>
                    <a:pt x="1664716" y="1286256"/>
                  </a:lnTo>
                  <a:lnTo>
                    <a:pt x="214375" y="1286256"/>
                  </a:lnTo>
                  <a:lnTo>
                    <a:pt x="165231" y="1280593"/>
                  </a:lnTo>
                  <a:lnTo>
                    <a:pt x="120113" y="1264465"/>
                  </a:lnTo>
                  <a:lnTo>
                    <a:pt x="80308" y="1239157"/>
                  </a:lnTo>
                  <a:lnTo>
                    <a:pt x="47106" y="1205958"/>
                  </a:lnTo>
                  <a:lnTo>
                    <a:pt x="21795" y="1166153"/>
                  </a:lnTo>
                  <a:lnTo>
                    <a:pt x="5663" y="1121032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51166" y="4978146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Black"/>
                <a:cs typeface="Arial Black"/>
              </a:rPr>
              <a:t>Вопрос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4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497539" y="4495770"/>
            <a:ext cx="1969135" cy="1376680"/>
            <a:chOff x="9497539" y="4495770"/>
            <a:chExt cx="1969135" cy="137668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7539" y="4495770"/>
              <a:ext cx="1969063" cy="13762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17379" y="4515612"/>
              <a:ext cx="1879092" cy="128625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517379" y="4515612"/>
              <a:ext cx="1879600" cy="1286510"/>
            </a:xfrm>
            <a:custGeom>
              <a:avLst/>
              <a:gdLst/>
              <a:ahLst/>
              <a:cxnLst/>
              <a:rect l="l" t="t" r="r" b="b"/>
              <a:pathLst>
                <a:path w="1879600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1664716" y="0"/>
                  </a:lnTo>
                  <a:lnTo>
                    <a:pt x="1713860" y="5663"/>
                  </a:lnTo>
                  <a:lnTo>
                    <a:pt x="1758978" y="21795"/>
                  </a:lnTo>
                  <a:lnTo>
                    <a:pt x="1798783" y="47106"/>
                  </a:lnTo>
                  <a:lnTo>
                    <a:pt x="1831985" y="80308"/>
                  </a:lnTo>
                  <a:lnTo>
                    <a:pt x="1857296" y="120113"/>
                  </a:lnTo>
                  <a:lnTo>
                    <a:pt x="1873428" y="165231"/>
                  </a:lnTo>
                  <a:lnTo>
                    <a:pt x="1879092" y="214375"/>
                  </a:lnTo>
                  <a:lnTo>
                    <a:pt x="1879092" y="1071880"/>
                  </a:lnTo>
                  <a:lnTo>
                    <a:pt x="1873428" y="1121032"/>
                  </a:lnTo>
                  <a:lnTo>
                    <a:pt x="1857296" y="1166153"/>
                  </a:lnTo>
                  <a:lnTo>
                    <a:pt x="1831985" y="1205958"/>
                  </a:lnTo>
                  <a:lnTo>
                    <a:pt x="1798783" y="1239157"/>
                  </a:lnTo>
                  <a:lnTo>
                    <a:pt x="1758978" y="1264465"/>
                  </a:lnTo>
                  <a:lnTo>
                    <a:pt x="1713860" y="1280593"/>
                  </a:lnTo>
                  <a:lnTo>
                    <a:pt x="1664716" y="1286256"/>
                  </a:lnTo>
                  <a:lnTo>
                    <a:pt x="214375" y="1286256"/>
                  </a:lnTo>
                  <a:lnTo>
                    <a:pt x="165231" y="1280593"/>
                  </a:lnTo>
                  <a:lnTo>
                    <a:pt x="120113" y="1264465"/>
                  </a:lnTo>
                  <a:lnTo>
                    <a:pt x="80308" y="1239157"/>
                  </a:lnTo>
                  <a:lnTo>
                    <a:pt x="47106" y="1205958"/>
                  </a:lnTo>
                  <a:lnTo>
                    <a:pt x="21795" y="1166153"/>
                  </a:lnTo>
                  <a:lnTo>
                    <a:pt x="5663" y="1121032"/>
                  </a:lnTo>
                  <a:lnTo>
                    <a:pt x="0" y="1071880"/>
                  </a:lnTo>
                  <a:lnTo>
                    <a:pt x="0" y="214375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795129" y="4978146"/>
            <a:ext cx="1325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 Black"/>
                <a:cs typeface="Arial Black"/>
              </a:rPr>
              <a:t>Вопрос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5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6312" y="5983237"/>
            <a:ext cx="348506" cy="50441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49641" y="5983237"/>
            <a:ext cx="348506" cy="50441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1444" y="6035053"/>
            <a:ext cx="348506" cy="50441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6542" y="5983237"/>
            <a:ext cx="349540" cy="50441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43049" y="5960377"/>
            <a:ext cx="348506" cy="50441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6823" y="1528572"/>
            <a:ext cx="694944" cy="46634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65960" y="5430011"/>
            <a:ext cx="706374" cy="70791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21479" y="5483352"/>
            <a:ext cx="707910" cy="706386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6512052" y="5498591"/>
            <a:ext cx="2874010" cy="717550"/>
            <a:chOff x="6512052" y="5498591"/>
            <a:chExt cx="2874010" cy="71755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2052" y="5498591"/>
              <a:ext cx="706386" cy="70638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77656" y="5507735"/>
              <a:ext cx="707910" cy="707910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42904" y="5483352"/>
            <a:ext cx="706386" cy="706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7259" y="6431076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669280" marR="5080" indent="-1351915">
              <a:lnSpc>
                <a:spcPts val="3460"/>
              </a:lnSpc>
              <a:spcBef>
                <a:spcPts val="710"/>
              </a:spcBef>
            </a:pPr>
            <a:r>
              <a:rPr spc="-114" dirty="0"/>
              <a:t>В</a:t>
            </a:r>
            <a:r>
              <a:rPr spc="-65" dirty="0"/>
              <a:t> </a:t>
            </a:r>
            <a:r>
              <a:rPr spc="-95" dirty="0"/>
              <a:t>этой</a:t>
            </a:r>
            <a:r>
              <a:rPr spc="-70" dirty="0"/>
              <a:t> </a:t>
            </a:r>
            <a:r>
              <a:rPr spc="-105" dirty="0"/>
              <a:t>красе</a:t>
            </a:r>
            <a:r>
              <a:rPr spc="-85" dirty="0"/>
              <a:t> </a:t>
            </a:r>
            <a:r>
              <a:rPr spc="-105" dirty="0"/>
              <a:t>величавой</a:t>
            </a:r>
            <a:r>
              <a:rPr spc="-65" dirty="0"/>
              <a:t> </a:t>
            </a:r>
            <a:r>
              <a:rPr spc="-90" dirty="0"/>
              <a:t>есть </a:t>
            </a:r>
            <a:r>
              <a:rPr spc="-1100" dirty="0"/>
              <a:t> </a:t>
            </a:r>
            <a:r>
              <a:rPr spc="-105" dirty="0"/>
              <a:t>доля</a:t>
            </a:r>
            <a:r>
              <a:rPr spc="-65" dirty="0"/>
              <a:t> </a:t>
            </a:r>
            <a:r>
              <a:rPr spc="-90" dirty="0"/>
              <a:t>труда</a:t>
            </a:r>
            <a:r>
              <a:rPr spc="-60" dirty="0"/>
              <a:t> </a:t>
            </a:r>
            <a:r>
              <a:rPr spc="-105" dirty="0"/>
              <a:t>моего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3935" y="131063"/>
            <a:ext cx="10968355" cy="1529080"/>
            <a:chOff x="593935" y="131063"/>
            <a:chExt cx="10968355" cy="1529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935" y="131063"/>
              <a:ext cx="1007788" cy="1136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8832" y="1158861"/>
              <a:ext cx="7153137" cy="5012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РОДИНА</a:t>
            </a:r>
            <a:r>
              <a:rPr spc="5" dirty="0"/>
              <a:t> </a:t>
            </a:r>
            <a:r>
              <a:rPr spc="-5" dirty="0"/>
              <a:t>МОЯ</a:t>
            </a:r>
            <a:r>
              <a:rPr spc="-10" dirty="0"/>
              <a:t> </a:t>
            </a:r>
            <a:r>
              <a:rPr spc="-5" dirty="0"/>
              <a:t>БЕЛАРУСЬ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1459" y="1377696"/>
            <a:ext cx="3298697" cy="11346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71213" y="1504315"/>
            <a:ext cx="2646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2B436E"/>
                </a:solidFill>
                <a:latin typeface="Arial Black"/>
                <a:cs typeface="Arial Black"/>
              </a:rPr>
              <a:t>В</a:t>
            </a:r>
            <a:r>
              <a:rPr sz="4000" spc="-80" dirty="0">
                <a:solidFill>
                  <a:srgbClr val="2B436E"/>
                </a:solidFill>
                <a:latin typeface="Arial Black"/>
                <a:cs typeface="Arial Black"/>
              </a:rPr>
              <a:t> </a:t>
            </a:r>
            <a:r>
              <a:rPr sz="4000" spc="-10" dirty="0">
                <a:solidFill>
                  <a:srgbClr val="2B436E"/>
                </a:solidFill>
                <a:latin typeface="Arial Black"/>
                <a:cs typeface="Arial Black"/>
              </a:rPr>
              <a:t>ЛИЦАХ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672" y="3406388"/>
            <a:ext cx="3931513" cy="29044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3544" y="146304"/>
            <a:ext cx="3358896" cy="2859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3143" y="6562140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080895" algn="l"/>
                <a:tab pos="5024120" algn="l"/>
              </a:tabLst>
            </a:pPr>
            <a:r>
              <a:rPr spc="-10" dirty="0"/>
              <a:t>П</a:t>
            </a:r>
            <a:r>
              <a:rPr dirty="0"/>
              <a:t>р</a:t>
            </a:r>
            <a:r>
              <a:rPr spc="-20" dirty="0"/>
              <a:t>е</a:t>
            </a:r>
            <a:r>
              <a:rPr spc="-30" dirty="0"/>
              <a:t>д</a:t>
            </a:r>
            <a:r>
              <a:rPr spc="-10" dirty="0"/>
              <a:t>с</a:t>
            </a:r>
            <a:r>
              <a:rPr spc="-20" dirty="0"/>
              <a:t>е</a:t>
            </a:r>
            <a:r>
              <a:rPr spc="-5" dirty="0"/>
              <a:t>да</a:t>
            </a:r>
            <a:r>
              <a:rPr spc="-35" dirty="0"/>
              <a:t>т</a:t>
            </a:r>
            <a:r>
              <a:rPr spc="-20" dirty="0"/>
              <a:t>е</a:t>
            </a:r>
            <a:r>
              <a:rPr dirty="0"/>
              <a:t>ль	</a:t>
            </a:r>
            <a:r>
              <a:rPr b="0" spc="-10" dirty="0">
                <a:latin typeface="Calibri"/>
                <a:cs typeface="Calibri"/>
              </a:rPr>
              <a:t>с</a:t>
            </a:r>
            <a:r>
              <a:rPr b="0" spc="-20" dirty="0">
                <a:latin typeface="Calibri"/>
                <a:cs typeface="Calibri"/>
              </a:rPr>
              <a:t>е</a:t>
            </a:r>
            <a:r>
              <a:rPr b="0" dirty="0">
                <a:latin typeface="Calibri"/>
                <a:cs typeface="Calibri"/>
              </a:rPr>
              <a:t>л</a:t>
            </a:r>
            <a:r>
              <a:rPr b="0" spc="-5" dirty="0">
                <a:latin typeface="Calibri"/>
                <a:cs typeface="Calibri"/>
              </a:rPr>
              <a:t>ь</a:t>
            </a:r>
            <a:r>
              <a:rPr b="0" spc="-10" dirty="0">
                <a:latin typeface="Calibri"/>
                <a:cs typeface="Calibri"/>
              </a:rPr>
              <a:t>с</a:t>
            </a:r>
            <a:r>
              <a:rPr b="0" spc="-20" dirty="0">
                <a:latin typeface="Calibri"/>
                <a:cs typeface="Calibri"/>
              </a:rPr>
              <a:t>к</a:t>
            </a:r>
            <a:r>
              <a:rPr b="0" spc="-30" dirty="0">
                <a:latin typeface="Calibri"/>
                <a:cs typeface="Calibri"/>
              </a:rPr>
              <a:t>о</a:t>
            </a:r>
            <a:r>
              <a:rPr b="0" spc="-25" dirty="0">
                <a:latin typeface="Calibri"/>
                <a:cs typeface="Calibri"/>
              </a:rPr>
              <a:t>х</a:t>
            </a:r>
            <a:r>
              <a:rPr b="0" spc="-5" dirty="0">
                <a:latin typeface="Calibri"/>
                <a:cs typeface="Calibri"/>
              </a:rPr>
              <a:t>о</a:t>
            </a:r>
            <a:r>
              <a:rPr b="0" spc="-10" dirty="0">
                <a:latin typeface="Calibri"/>
                <a:cs typeface="Calibri"/>
              </a:rPr>
              <a:t>з</a:t>
            </a:r>
            <a:r>
              <a:rPr b="0" spc="-5" dirty="0">
                <a:latin typeface="Calibri"/>
                <a:cs typeface="Calibri"/>
              </a:rPr>
              <a:t>яйств</a:t>
            </a:r>
            <a:r>
              <a:rPr b="0" spc="5" dirty="0">
                <a:latin typeface="Calibri"/>
                <a:cs typeface="Calibri"/>
              </a:rPr>
              <a:t>е</a:t>
            </a:r>
            <a:r>
              <a:rPr b="0" dirty="0">
                <a:latin typeface="Calibri"/>
                <a:cs typeface="Calibri"/>
              </a:rPr>
              <a:t>н</a:t>
            </a:r>
            <a:r>
              <a:rPr b="0" spc="-5" dirty="0">
                <a:latin typeface="Calibri"/>
                <a:cs typeface="Calibri"/>
              </a:rPr>
              <a:t>н</a:t>
            </a:r>
            <a:r>
              <a:rPr b="0" spc="5" dirty="0">
                <a:latin typeface="Calibri"/>
                <a:cs typeface="Calibri"/>
              </a:rPr>
              <a:t>о</a:t>
            </a:r>
            <a:r>
              <a:rPr b="0" spc="-25" dirty="0">
                <a:latin typeface="Calibri"/>
                <a:cs typeface="Calibri"/>
              </a:rPr>
              <a:t>г</a:t>
            </a:r>
            <a:r>
              <a:rPr b="0" dirty="0">
                <a:latin typeface="Calibri"/>
                <a:cs typeface="Calibri"/>
              </a:rPr>
              <a:t>о	про</a:t>
            </a:r>
            <a:r>
              <a:rPr b="0" spc="5" dirty="0">
                <a:latin typeface="Calibri"/>
                <a:cs typeface="Calibri"/>
              </a:rPr>
              <a:t>и</a:t>
            </a:r>
            <a:r>
              <a:rPr b="0" spc="-10" dirty="0">
                <a:latin typeface="Calibri"/>
                <a:cs typeface="Calibri"/>
              </a:rPr>
              <a:t>з</a:t>
            </a:r>
            <a:r>
              <a:rPr b="0" dirty="0">
                <a:latin typeface="Calibri"/>
                <a:cs typeface="Calibri"/>
              </a:rPr>
              <a:t>в</a:t>
            </a:r>
            <a:r>
              <a:rPr b="0" spc="-50" dirty="0">
                <a:latin typeface="Calibri"/>
                <a:cs typeface="Calibri"/>
              </a:rPr>
              <a:t>о</a:t>
            </a:r>
            <a:r>
              <a:rPr b="0" spc="-10" dirty="0">
                <a:latin typeface="Calibri"/>
                <a:cs typeface="Calibri"/>
              </a:rPr>
              <a:t>дс</a:t>
            </a:r>
            <a:r>
              <a:rPr b="0" spc="-5" dirty="0">
                <a:latin typeface="Calibri"/>
                <a:cs typeface="Calibri"/>
              </a:rPr>
              <a:t>твенно</a:t>
            </a:r>
            <a:r>
              <a:rPr b="0" spc="-30" dirty="0">
                <a:latin typeface="Calibri"/>
                <a:cs typeface="Calibri"/>
              </a:rPr>
              <a:t>г</a:t>
            </a:r>
            <a:r>
              <a:rPr b="0" dirty="0">
                <a:latin typeface="Calibri"/>
                <a:cs typeface="Calibri"/>
              </a:rPr>
              <a:t>о  </a:t>
            </a:r>
            <a:r>
              <a:rPr b="0" spc="-10" dirty="0">
                <a:latin typeface="Calibri"/>
                <a:cs typeface="Calibri"/>
              </a:rPr>
              <a:t>кооператива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C00000"/>
                </a:solidFill>
              </a:rPr>
              <a:t>«Прогресс-Вертелишки»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b="0" spc="-25" dirty="0">
                <a:latin typeface="Calibri"/>
                <a:cs typeface="Calibri"/>
              </a:rPr>
              <a:t>Гродненского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района.</a:t>
            </a:r>
            <a:r>
              <a:rPr b="0" dirty="0">
                <a:latin typeface="Calibri"/>
                <a:cs typeface="Calibri"/>
              </a:rPr>
              <a:t> </a:t>
            </a:r>
            <a:r>
              <a:rPr spc="-40" dirty="0"/>
              <a:t>Герой </a:t>
            </a:r>
            <a:r>
              <a:rPr spc="-35" dirty="0"/>
              <a:t> </a:t>
            </a:r>
            <a:r>
              <a:rPr spc="-10" dirty="0"/>
              <a:t>Беларуси</a:t>
            </a:r>
            <a:r>
              <a:rPr b="0" spc="-10" dirty="0">
                <a:latin typeface="Calibri"/>
                <a:cs typeface="Calibri"/>
              </a:rPr>
              <a:t>,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spc="-5" dirty="0"/>
              <a:t>Заслуженный</a:t>
            </a:r>
            <a:r>
              <a:rPr dirty="0"/>
              <a:t> </a:t>
            </a:r>
            <a:r>
              <a:rPr spc="-5" dirty="0"/>
              <a:t>работник</a:t>
            </a:r>
            <a:r>
              <a:rPr dirty="0"/>
              <a:t> </a:t>
            </a:r>
            <a:r>
              <a:rPr spc="-15" dirty="0"/>
              <a:t>сельского</a:t>
            </a:r>
            <a:r>
              <a:rPr spc="-10" dirty="0"/>
              <a:t> </a:t>
            </a:r>
            <a:r>
              <a:rPr spc="-5" dirty="0"/>
              <a:t>хозяйства</a:t>
            </a:r>
            <a:r>
              <a:rPr dirty="0"/>
              <a:t> </a:t>
            </a:r>
            <a:r>
              <a:rPr spc="-10" dirty="0"/>
              <a:t>Республики </a:t>
            </a:r>
            <a:r>
              <a:rPr spc="-395" dirty="0"/>
              <a:t> </a:t>
            </a:r>
            <a:r>
              <a:rPr spc="-10" dirty="0"/>
              <a:t>Беларусь</a:t>
            </a:r>
            <a:r>
              <a:rPr b="0" spc="-10" dirty="0">
                <a:latin typeface="Calibri"/>
                <a:cs typeface="Calibri"/>
              </a:rPr>
              <a:t>.</a:t>
            </a:r>
          </a:p>
          <a:p>
            <a:pPr marL="12700" marR="5715" algn="just">
              <a:lnSpc>
                <a:spcPct val="100000"/>
              </a:lnSpc>
              <a:spcBef>
                <a:spcPts val="600"/>
              </a:spcBef>
            </a:pPr>
            <a:r>
              <a:rPr b="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Звания и награды</a:t>
            </a:r>
            <a:r>
              <a:rPr b="0" dirty="0">
                <a:latin typeface="Calibri"/>
                <a:cs typeface="Calibri"/>
              </a:rPr>
              <a:t>: </a:t>
            </a:r>
            <a:r>
              <a:rPr b="0" spc="-5" dirty="0">
                <a:latin typeface="Calibri"/>
                <a:cs typeface="Calibri"/>
              </a:rPr>
              <a:t>Звезда </a:t>
            </a:r>
            <a:r>
              <a:rPr b="0" spc="-30" dirty="0">
                <a:latin typeface="Calibri"/>
                <a:cs typeface="Calibri"/>
              </a:rPr>
              <a:t>Героя,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орден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«Знак Почета»,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медаль </a:t>
            </a:r>
            <a:r>
              <a:rPr b="0" spc="-5" dirty="0">
                <a:latin typeface="Calibri"/>
                <a:cs typeface="Calibri"/>
              </a:rPr>
              <a:t>«За 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трудовые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заслуги»,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звание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«Заслуженный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работник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сельского </a:t>
            </a:r>
            <a:r>
              <a:rPr b="0" spc="-10" dirty="0">
                <a:latin typeface="Calibri"/>
                <a:cs typeface="Calibri"/>
              </a:rPr>
              <a:t> хозяйства</a:t>
            </a:r>
            <a:r>
              <a:rPr b="0" spc="3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Республики</a:t>
            </a:r>
            <a:r>
              <a:rPr b="0" spc="3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Беларусь»,</a:t>
            </a:r>
            <a:r>
              <a:rPr b="0" spc="3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Почетные</a:t>
            </a:r>
            <a:r>
              <a:rPr b="0" spc="34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грамоты</a:t>
            </a:r>
            <a:r>
              <a:rPr b="0" spc="3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Национального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2641" y="4243832"/>
            <a:ext cx="5585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1699895" algn="l"/>
                <a:tab pos="2135505" algn="l"/>
                <a:tab pos="2720975" algn="l"/>
                <a:tab pos="3533140" algn="l"/>
                <a:tab pos="3955415" algn="l"/>
                <a:tab pos="4907915" algn="l"/>
              </a:tabLst>
            </a:pPr>
            <a:r>
              <a:rPr sz="1800" spc="-5" dirty="0">
                <a:latin typeface="Calibri"/>
                <a:cs typeface="Calibri"/>
              </a:rPr>
              <a:t>собрания,	Совета	Министров,	</a:t>
            </a:r>
            <a:r>
              <a:rPr sz="1800" spc="-15" dirty="0">
                <a:latin typeface="Calibri"/>
                <a:cs typeface="Calibri"/>
              </a:rPr>
              <a:t>Минсельхозпрода,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.	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ажды	избира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	чле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м	</a:t>
            </a:r>
            <a:r>
              <a:rPr sz="1800" spc="-5" dirty="0">
                <a:latin typeface="Calibri"/>
                <a:cs typeface="Calibri"/>
              </a:rPr>
              <a:t>Со</a:t>
            </a:r>
            <a:r>
              <a:rPr sz="1800" spc="1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73308" y="4243832"/>
            <a:ext cx="134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indent="-18669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дненс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 </a:t>
            </a:r>
            <a:r>
              <a:rPr sz="1800" spc="-2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еспу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лики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2641" y="4792471"/>
            <a:ext cx="69380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Национального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собрания.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Признан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человеком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года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Гродненщины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почетным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гражданином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Гродненского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района.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2641" y="1218692"/>
            <a:ext cx="34556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881113"/>
                </a:solidFill>
                <a:latin typeface="Calibri"/>
                <a:cs typeface="Calibri"/>
              </a:rPr>
              <a:t>РЕВЯКО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Василий</a:t>
            </a:r>
            <a:r>
              <a:rPr sz="2800" b="1" spc="-3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Афанасьевич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1188" y="5536691"/>
            <a:ext cx="11539855" cy="1132840"/>
          </a:xfrm>
          <a:prstGeom prst="rect">
            <a:avLst/>
          </a:prstGeom>
          <a:solidFill>
            <a:srgbClr val="2B436E">
              <a:alpha val="65097"/>
            </a:srgbClr>
          </a:solidFill>
          <a:ln w="12700">
            <a:solidFill>
              <a:srgbClr val="2B436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805" marR="83820" algn="just">
              <a:lnSpc>
                <a:spcPct val="100000"/>
              </a:lnSpc>
              <a:spcBef>
                <a:spcPts val="590"/>
              </a:spcBef>
            </a:pP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«Развитие хозяйства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заслуга целого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коллектива. Один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человек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это ничто.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Конечно,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каждый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человек </a:t>
            </a:r>
            <a:r>
              <a:rPr sz="1600" i="1" spc="-25" dirty="0">
                <a:solidFill>
                  <a:srgbClr val="FFFFFF"/>
                </a:solidFill>
                <a:latin typeface="Arial"/>
                <a:cs typeface="Arial"/>
              </a:rPr>
              <a:t>значим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земле,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но один он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мало что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представляет,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сказал руководитель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хозяйства.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– Я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благодарен за политику нашего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государства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в сфере агропромышленного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комплекса.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Я могу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судить, насколько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Беларусь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шагнула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далеко. Нашу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страну</a:t>
            </a:r>
            <a:r>
              <a:rPr sz="16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сегодня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узнать,</a:t>
            </a:r>
            <a:r>
              <a:rPr sz="16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6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просто</a:t>
            </a:r>
            <a:r>
              <a:rPr sz="16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сказка.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очень</a:t>
            </a:r>
            <a:r>
              <a:rPr sz="16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рад,</a:t>
            </a:r>
            <a:r>
              <a:rPr sz="16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6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вся</a:t>
            </a:r>
            <a:r>
              <a:rPr sz="16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моя</a:t>
            </a:r>
            <a:r>
              <a:rPr sz="16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жизнь</a:t>
            </a:r>
            <a:r>
              <a:rPr sz="16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сложилась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этой</a:t>
            </a:r>
            <a:r>
              <a:rPr sz="16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стране».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7630" marR="5080">
              <a:lnSpc>
                <a:spcPct val="100000"/>
              </a:lnSpc>
              <a:spcBef>
                <a:spcPts val="95"/>
              </a:spcBef>
              <a:tabLst>
                <a:tab pos="3630295" algn="l"/>
                <a:tab pos="4246245" algn="l"/>
                <a:tab pos="6832600" algn="l"/>
                <a:tab pos="1007618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  <a:r>
              <a:rPr dirty="0"/>
              <a:t>	</a:t>
            </a:r>
            <a:r>
              <a:rPr spc="-5" dirty="0"/>
              <a:t>т</a:t>
            </a:r>
            <a:r>
              <a:rPr spc="-30" dirty="0"/>
              <a:t>р</a:t>
            </a:r>
            <a:r>
              <a:rPr spc="-5" dirty="0"/>
              <a:t>у</a:t>
            </a:r>
            <a:r>
              <a:rPr spc="-55" dirty="0"/>
              <a:t>ж</a:t>
            </a:r>
            <a:r>
              <a:rPr spc="-10" dirty="0"/>
              <a:t>ен</a:t>
            </a:r>
            <a:r>
              <a:rPr dirty="0"/>
              <a:t>и</a:t>
            </a:r>
            <a:r>
              <a:rPr spc="-35" dirty="0"/>
              <a:t>к</a:t>
            </a:r>
            <a:r>
              <a:rPr spc="-5" dirty="0"/>
              <a:t>ами</a:t>
            </a:r>
            <a:r>
              <a:rPr dirty="0"/>
              <a:t>	</a:t>
            </a:r>
            <a:r>
              <a:rPr spc="-10" dirty="0"/>
              <a:t>промыш</a:t>
            </a:r>
            <a:r>
              <a:rPr dirty="0"/>
              <a:t>л</a:t>
            </a:r>
            <a:r>
              <a:rPr spc="-10" dirty="0"/>
              <a:t>е</a:t>
            </a:r>
            <a:r>
              <a:rPr dirty="0"/>
              <a:t>н</a:t>
            </a:r>
            <a:r>
              <a:rPr spc="-10" dirty="0"/>
              <a:t>ност</a:t>
            </a:r>
            <a:r>
              <a:rPr spc="-5" dirty="0"/>
              <a:t>и</a:t>
            </a:r>
            <a:r>
              <a:rPr dirty="0"/>
              <a:t>	</a:t>
            </a:r>
            <a:r>
              <a:rPr spc="-5" dirty="0"/>
              <a:t>и  </a:t>
            </a:r>
            <a:r>
              <a:rPr spc="-20" dirty="0"/>
              <a:t>сельского</a:t>
            </a:r>
            <a:r>
              <a:rPr spc="5" dirty="0"/>
              <a:t> </a:t>
            </a:r>
            <a:r>
              <a:rPr spc="-15" dirty="0"/>
              <a:t>хозяйства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508430" y="1382243"/>
            <a:ext cx="2240915" cy="3315335"/>
            <a:chOff x="2508430" y="1382243"/>
            <a:chExt cx="2240915" cy="331533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8430" y="1382243"/>
              <a:ext cx="2240390" cy="33147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6792" y="1400556"/>
              <a:ext cx="2145792" cy="32202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21966" y="1395730"/>
              <a:ext cx="2155825" cy="3230245"/>
            </a:xfrm>
            <a:custGeom>
              <a:avLst/>
              <a:gdLst/>
              <a:ahLst/>
              <a:cxnLst/>
              <a:rect l="l" t="t" r="r" b="b"/>
              <a:pathLst>
                <a:path w="2155825" h="3230245">
                  <a:moveTo>
                    <a:pt x="0" y="3229737"/>
                  </a:moveTo>
                  <a:lnTo>
                    <a:pt x="2155317" y="3229737"/>
                  </a:lnTo>
                  <a:lnTo>
                    <a:pt x="2155317" y="0"/>
                  </a:lnTo>
                  <a:lnTo>
                    <a:pt x="0" y="0"/>
                  </a:lnTo>
                  <a:lnTo>
                    <a:pt x="0" y="322973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2758" y="2835978"/>
            <a:ext cx="419100" cy="934719"/>
            <a:chOff x="222758" y="2835978"/>
            <a:chExt cx="419100" cy="934719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758" y="2835978"/>
              <a:ext cx="419015" cy="4103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507" y="3288601"/>
              <a:ext cx="332994" cy="48196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11302" y="4198365"/>
            <a:ext cx="1989455" cy="464184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64"/>
              </a:spcBef>
            </a:pPr>
            <a:r>
              <a:rPr sz="1600" i="1" spc="-5" dirty="0">
                <a:latin typeface="Calibri"/>
                <a:cs typeface="Calibri"/>
              </a:rPr>
              <a:t>Видео</a:t>
            </a:r>
            <a:r>
              <a:rPr sz="1600" i="1" spc="-10" dirty="0">
                <a:latin typeface="Calibri"/>
                <a:cs typeface="Calibri"/>
              </a:rPr>
              <a:t> </a:t>
            </a:r>
            <a:r>
              <a:rPr sz="1600" i="1" spc="-30" dirty="0">
                <a:latin typeface="Calibri"/>
                <a:cs typeface="Calibri"/>
              </a:rPr>
              <a:t>«Герои.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Василий </a:t>
            </a:r>
            <a:r>
              <a:rPr sz="1600" i="1" spc="-35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Ревяко»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(26:48)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79614" y="2496565"/>
            <a:ext cx="1371600" cy="1370965"/>
            <a:chOff x="879614" y="2496565"/>
            <a:chExt cx="1371600" cy="1370965"/>
          </a:xfrm>
        </p:grpSpPr>
        <p:sp>
          <p:nvSpPr>
            <p:cNvPr id="20" name="object 20"/>
            <p:cNvSpPr/>
            <p:nvPr/>
          </p:nvSpPr>
          <p:spPr>
            <a:xfrm>
              <a:off x="1257401" y="2496565"/>
              <a:ext cx="615950" cy="426720"/>
            </a:xfrm>
            <a:custGeom>
              <a:avLst/>
              <a:gdLst/>
              <a:ahLst/>
              <a:cxnLst/>
              <a:rect l="l" t="t" r="r" b="b"/>
              <a:pathLst>
                <a:path w="615950" h="426719">
                  <a:moveTo>
                    <a:pt x="95885" y="54635"/>
                  </a:moveTo>
                  <a:lnTo>
                    <a:pt x="88493" y="47244"/>
                  </a:lnTo>
                  <a:lnTo>
                    <a:pt x="48704" y="47244"/>
                  </a:lnTo>
                  <a:lnTo>
                    <a:pt x="48704" y="7391"/>
                  </a:lnTo>
                  <a:lnTo>
                    <a:pt x="41262" y="0"/>
                  </a:lnTo>
                  <a:lnTo>
                    <a:pt x="7404" y="0"/>
                  </a:lnTo>
                  <a:lnTo>
                    <a:pt x="0" y="7391"/>
                  </a:lnTo>
                  <a:lnTo>
                    <a:pt x="0" y="47256"/>
                  </a:lnTo>
                  <a:lnTo>
                    <a:pt x="0" y="48704"/>
                  </a:lnTo>
                  <a:lnTo>
                    <a:pt x="0" y="94424"/>
                  </a:lnTo>
                  <a:lnTo>
                    <a:pt x="0" y="95935"/>
                  </a:lnTo>
                  <a:lnTo>
                    <a:pt x="0" y="135724"/>
                  </a:lnTo>
                  <a:lnTo>
                    <a:pt x="7404" y="143116"/>
                  </a:lnTo>
                  <a:lnTo>
                    <a:pt x="41262" y="143116"/>
                  </a:lnTo>
                  <a:lnTo>
                    <a:pt x="48704" y="135724"/>
                  </a:lnTo>
                  <a:lnTo>
                    <a:pt x="48704" y="95935"/>
                  </a:lnTo>
                  <a:lnTo>
                    <a:pt x="95885" y="95935"/>
                  </a:lnTo>
                  <a:lnTo>
                    <a:pt x="95885" y="54635"/>
                  </a:lnTo>
                  <a:close/>
                </a:path>
                <a:path w="615950" h="426719">
                  <a:moveTo>
                    <a:pt x="143116" y="243522"/>
                  </a:moveTo>
                  <a:lnTo>
                    <a:pt x="135737" y="236131"/>
                  </a:lnTo>
                  <a:lnTo>
                    <a:pt x="95923" y="236131"/>
                  </a:lnTo>
                  <a:lnTo>
                    <a:pt x="94424" y="236093"/>
                  </a:lnTo>
                  <a:lnTo>
                    <a:pt x="94424" y="284772"/>
                  </a:lnTo>
                  <a:lnTo>
                    <a:pt x="94424" y="330555"/>
                  </a:lnTo>
                  <a:lnTo>
                    <a:pt x="48679" y="330555"/>
                  </a:lnTo>
                  <a:lnTo>
                    <a:pt x="48679" y="284772"/>
                  </a:lnTo>
                  <a:lnTo>
                    <a:pt x="94424" y="284772"/>
                  </a:lnTo>
                  <a:lnTo>
                    <a:pt x="94424" y="236093"/>
                  </a:lnTo>
                  <a:lnTo>
                    <a:pt x="47244" y="236093"/>
                  </a:lnTo>
                  <a:lnTo>
                    <a:pt x="7404" y="236131"/>
                  </a:lnTo>
                  <a:lnTo>
                    <a:pt x="0" y="243522"/>
                  </a:lnTo>
                  <a:lnTo>
                    <a:pt x="0" y="283324"/>
                  </a:lnTo>
                  <a:lnTo>
                    <a:pt x="0" y="284772"/>
                  </a:lnTo>
                  <a:lnTo>
                    <a:pt x="0" y="419036"/>
                  </a:lnTo>
                  <a:lnTo>
                    <a:pt x="7404" y="426478"/>
                  </a:lnTo>
                  <a:lnTo>
                    <a:pt x="41262" y="426478"/>
                  </a:lnTo>
                  <a:lnTo>
                    <a:pt x="48704" y="419036"/>
                  </a:lnTo>
                  <a:lnTo>
                    <a:pt x="48704" y="379247"/>
                  </a:lnTo>
                  <a:lnTo>
                    <a:pt x="94424" y="379247"/>
                  </a:lnTo>
                  <a:lnTo>
                    <a:pt x="95923" y="379247"/>
                  </a:lnTo>
                  <a:lnTo>
                    <a:pt x="135737" y="379247"/>
                  </a:lnTo>
                  <a:lnTo>
                    <a:pt x="143116" y="371805"/>
                  </a:lnTo>
                  <a:lnTo>
                    <a:pt x="143116" y="332003"/>
                  </a:lnTo>
                  <a:lnTo>
                    <a:pt x="143116" y="330555"/>
                  </a:lnTo>
                  <a:lnTo>
                    <a:pt x="143116" y="284772"/>
                  </a:lnTo>
                  <a:lnTo>
                    <a:pt x="143116" y="283324"/>
                  </a:lnTo>
                  <a:lnTo>
                    <a:pt x="143116" y="243522"/>
                  </a:lnTo>
                  <a:close/>
                </a:path>
                <a:path w="615950" h="426719">
                  <a:moveTo>
                    <a:pt x="237604" y="385178"/>
                  </a:moveTo>
                  <a:lnTo>
                    <a:pt x="230162" y="377786"/>
                  </a:lnTo>
                  <a:lnTo>
                    <a:pt x="190360" y="377786"/>
                  </a:lnTo>
                  <a:lnTo>
                    <a:pt x="188899" y="377786"/>
                  </a:lnTo>
                  <a:lnTo>
                    <a:pt x="149110" y="377786"/>
                  </a:lnTo>
                  <a:lnTo>
                    <a:pt x="141668" y="385178"/>
                  </a:lnTo>
                  <a:lnTo>
                    <a:pt x="141668" y="426478"/>
                  </a:lnTo>
                  <a:lnTo>
                    <a:pt x="188899" y="426478"/>
                  </a:lnTo>
                  <a:lnTo>
                    <a:pt x="190360" y="426478"/>
                  </a:lnTo>
                  <a:lnTo>
                    <a:pt x="237604" y="426478"/>
                  </a:lnTo>
                  <a:lnTo>
                    <a:pt x="237604" y="385178"/>
                  </a:lnTo>
                  <a:close/>
                </a:path>
                <a:path w="615950" h="426719">
                  <a:moveTo>
                    <a:pt x="284835" y="42443"/>
                  </a:moveTo>
                  <a:lnTo>
                    <a:pt x="284784" y="6210"/>
                  </a:lnTo>
                  <a:lnTo>
                    <a:pt x="278587" y="0"/>
                  </a:lnTo>
                  <a:lnTo>
                    <a:pt x="242341" y="0"/>
                  </a:lnTo>
                  <a:lnTo>
                    <a:pt x="236143" y="6261"/>
                  </a:lnTo>
                  <a:lnTo>
                    <a:pt x="236143" y="13919"/>
                  </a:lnTo>
                  <a:lnTo>
                    <a:pt x="236143" y="42494"/>
                  </a:lnTo>
                  <a:lnTo>
                    <a:pt x="242341" y="48704"/>
                  </a:lnTo>
                  <a:lnTo>
                    <a:pt x="278688" y="48704"/>
                  </a:lnTo>
                  <a:lnTo>
                    <a:pt x="284835" y="42443"/>
                  </a:lnTo>
                  <a:close/>
                </a:path>
                <a:path w="615950" h="426719">
                  <a:moveTo>
                    <a:pt x="379260" y="337997"/>
                  </a:moveTo>
                  <a:lnTo>
                    <a:pt x="371817" y="330555"/>
                  </a:lnTo>
                  <a:lnTo>
                    <a:pt x="332016" y="330555"/>
                  </a:lnTo>
                  <a:lnTo>
                    <a:pt x="332016" y="290753"/>
                  </a:lnTo>
                  <a:lnTo>
                    <a:pt x="324637" y="283311"/>
                  </a:lnTo>
                  <a:lnTo>
                    <a:pt x="290766" y="283311"/>
                  </a:lnTo>
                  <a:lnTo>
                    <a:pt x="283324" y="290753"/>
                  </a:lnTo>
                  <a:lnTo>
                    <a:pt x="283324" y="325323"/>
                  </a:lnTo>
                  <a:lnTo>
                    <a:pt x="278091" y="330555"/>
                  </a:lnTo>
                  <a:lnTo>
                    <a:pt x="243535" y="330555"/>
                  </a:lnTo>
                  <a:lnTo>
                    <a:pt x="236143" y="337997"/>
                  </a:lnTo>
                  <a:lnTo>
                    <a:pt x="236143" y="371805"/>
                  </a:lnTo>
                  <a:lnTo>
                    <a:pt x="243535" y="379247"/>
                  </a:lnTo>
                  <a:lnTo>
                    <a:pt x="283324" y="379247"/>
                  </a:lnTo>
                  <a:lnTo>
                    <a:pt x="284784" y="379247"/>
                  </a:lnTo>
                  <a:lnTo>
                    <a:pt x="330568" y="379247"/>
                  </a:lnTo>
                  <a:lnTo>
                    <a:pt x="332016" y="379247"/>
                  </a:lnTo>
                  <a:lnTo>
                    <a:pt x="379260" y="379247"/>
                  </a:lnTo>
                  <a:lnTo>
                    <a:pt x="379260" y="337997"/>
                  </a:lnTo>
                  <a:close/>
                </a:path>
                <a:path w="615950" h="426719">
                  <a:moveTo>
                    <a:pt x="379260" y="101866"/>
                  </a:moveTo>
                  <a:lnTo>
                    <a:pt x="371817" y="94424"/>
                  </a:lnTo>
                  <a:lnTo>
                    <a:pt x="332016" y="94424"/>
                  </a:lnTo>
                  <a:lnTo>
                    <a:pt x="332016" y="54635"/>
                  </a:lnTo>
                  <a:lnTo>
                    <a:pt x="324637" y="47244"/>
                  </a:lnTo>
                  <a:lnTo>
                    <a:pt x="290766" y="47244"/>
                  </a:lnTo>
                  <a:lnTo>
                    <a:pt x="283324" y="54635"/>
                  </a:lnTo>
                  <a:lnTo>
                    <a:pt x="283324" y="89242"/>
                  </a:lnTo>
                  <a:lnTo>
                    <a:pt x="278079" y="94437"/>
                  </a:lnTo>
                  <a:lnTo>
                    <a:pt x="237604" y="94437"/>
                  </a:lnTo>
                  <a:lnTo>
                    <a:pt x="237604" y="54635"/>
                  </a:lnTo>
                  <a:lnTo>
                    <a:pt x="230162" y="47244"/>
                  </a:lnTo>
                  <a:lnTo>
                    <a:pt x="190360" y="47244"/>
                  </a:lnTo>
                  <a:lnTo>
                    <a:pt x="190360" y="7391"/>
                  </a:lnTo>
                  <a:lnTo>
                    <a:pt x="182918" y="0"/>
                  </a:lnTo>
                  <a:lnTo>
                    <a:pt x="149110" y="0"/>
                  </a:lnTo>
                  <a:lnTo>
                    <a:pt x="141668" y="7391"/>
                  </a:lnTo>
                  <a:lnTo>
                    <a:pt x="141668" y="47256"/>
                  </a:lnTo>
                  <a:lnTo>
                    <a:pt x="141668" y="48704"/>
                  </a:lnTo>
                  <a:lnTo>
                    <a:pt x="141668" y="89242"/>
                  </a:lnTo>
                  <a:lnTo>
                    <a:pt x="136436" y="94424"/>
                  </a:lnTo>
                  <a:lnTo>
                    <a:pt x="101866" y="94424"/>
                  </a:lnTo>
                  <a:lnTo>
                    <a:pt x="94424" y="101866"/>
                  </a:lnTo>
                  <a:lnTo>
                    <a:pt x="94424" y="136486"/>
                  </a:lnTo>
                  <a:lnTo>
                    <a:pt x="89204" y="141655"/>
                  </a:lnTo>
                  <a:lnTo>
                    <a:pt x="54635" y="141655"/>
                  </a:lnTo>
                  <a:lnTo>
                    <a:pt x="47244" y="149098"/>
                  </a:lnTo>
                  <a:lnTo>
                    <a:pt x="47244" y="182968"/>
                  </a:lnTo>
                  <a:lnTo>
                    <a:pt x="54635" y="190347"/>
                  </a:lnTo>
                  <a:lnTo>
                    <a:pt x="94424" y="190347"/>
                  </a:lnTo>
                  <a:lnTo>
                    <a:pt x="95885" y="190347"/>
                  </a:lnTo>
                  <a:lnTo>
                    <a:pt x="135737" y="190347"/>
                  </a:lnTo>
                  <a:lnTo>
                    <a:pt x="143116" y="182968"/>
                  </a:lnTo>
                  <a:lnTo>
                    <a:pt x="143116" y="143116"/>
                  </a:lnTo>
                  <a:lnTo>
                    <a:pt x="188899" y="143116"/>
                  </a:lnTo>
                  <a:lnTo>
                    <a:pt x="188899" y="188899"/>
                  </a:lnTo>
                  <a:lnTo>
                    <a:pt x="149110" y="188899"/>
                  </a:lnTo>
                  <a:lnTo>
                    <a:pt x="141668" y="196278"/>
                  </a:lnTo>
                  <a:lnTo>
                    <a:pt x="141668" y="230149"/>
                  </a:lnTo>
                  <a:lnTo>
                    <a:pt x="149110" y="237591"/>
                  </a:lnTo>
                  <a:lnTo>
                    <a:pt x="188899" y="237591"/>
                  </a:lnTo>
                  <a:lnTo>
                    <a:pt x="188899" y="283311"/>
                  </a:lnTo>
                  <a:lnTo>
                    <a:pt x="188899" y="284772"/>
                  </a:lnTo>
                  <a:lnTo>
                    <a:pt x="188899" y="324624"/>
                  </a:lnTo>
                  <a:lnTo>
                    <a:pt x="196291" y="332003"/>
                  </a:lnTo>
                  <a:lnTo>
                    <a:pt x="230162" y="332003"/>
                  </a:lnTo>
                  <a:lnTo>
                    <a:pt x="237604" y="324624"/>
                  </a:lnTo>
                  <a:lnTo>
                    <a:pt x="237604" y="283311"/>
                  </a:lnTo>
                  <a:lnTo>
                    <a:pt x="237591" y="237591"/>
                  </a:lnTo>
                  <a:lnTo>
                    <a:pt x="237591" y="236093"/>
                  </a:lnTo>
                  <a:lnTo>
                    <a:pt x="237591" y="190347"/>
                  </a:lnTo>
                  <a:lnTo>
                    <a:pt x="283324" y="190347"/>
                  </a:lnTo>
                  <a:lnTo>
                    <a:pt x="283324" y="230149"/>
                  </a:lnTo>
                  <a:lnTo>
                    <a:pt x="290766" y="237591"/>
                  </a:lnTo>
                  <a:lnTo>
                    <a:pt x="324637" y="237591"/>
                  </a:lnTo>
                  <a:lnTo>
                    <a:pt x="332016" y="230149"/>
                  </a:lnTo>
                  <a:lnTo>
                    <a:pt x="332016" y="190347"/>
                  </a:lnTo>
                  <a:lnTo>
                    <a:pt x="371817" y="190347"/>
                  </a:lnTo>
                  <a:lnTo>
                    <a:pt x="379260" y="182968"/>
                  </a:lnTo>
                  <a:lnTo>
                    <a:pt x="379260" y="143116"/>
                  </a:lnTo>
                  <a:lnTo>
                    <a:pt x="379260" y="141655"/>
                  </a:lnTo>
                  <a:lnTo>
                    <a:pt x="379260" y="101866"/>
                  </a:lnTo>
                  <a:close/>
                </a:path>
                <a:path w="615950" h="426719">
                  <a:moveTo>
                    <a:pt x="426491" y="385178"/>
                  </a:moveTo>
                  <a:lnTo>
                    <a:pt x="419061" y="377786"/>
                  </a:lnTo>
                  <a:lnTo>
                    <a:pt x="385191" y="377786"/>
                  </a:lnTo>
                  <a:lnTo>
                    <a:pt x="377799" y="385178"/>
                  </a:lnTo>
                  <a:lnTo>
                    <a:pt x="377799" y="419785"/>
                  </a:lnTo>
                  <a:lnTo>
                    <a:pt x="372033" y="425513"/>
                  </a:lnTo>
                  <a:lnTo>
                    <a:pt x="364426" y="425513"/>
                  </a:lnTo>
                  <a:lnTo>
                    <a:pt x="364426" y="426478"/>
                  </a:lnTo>
                  <a:lnTo>
                    <a:pt x="377799" y="426478"/>
                  </a:lnTo>
                  <a:lnTo>
                    <a:pt x="379260" y="426478"/>
                  </a:lnTo>
                  <a:lnTo>
                    <a:pt x="426491" y="426478"/>
                  </a:lnTo>
                  <a:lnTo>
                    <a:pt x="426491" y="385178"/>
                  </a:lnTo>
                  <a:close/>
                </a:path>
                <a:path w="615950" h="426719">
                  <a:moveTo>
                    <a:pt x="426491" y="196278"/>
                  </a:moveTo>
                  <a:lnTo>
                    <a:pt x="419061" y="188899"/>
                  </a:lnTo>
                  <a:lnTo>
                    <a:pt x="385191" y="188899"/>
                  </a:lnTo>
                  <a:lnTo>
                    <a:pt x="377799" y="196278"/>
                  </a:lnTo>
                  <a:lnTo>
                    <a:pt x="377799" y="230898"/>
                  </a:lnTo>
                  <a:lnTo>
                    <a:pt x="372516" y="236131"/>
                  </a:lnTo>
                  <a:lnTo>
                    <a:pt x="337947" y="236131"/>
                  </a:lnTo>
                  <a:lnTo>
                    <a:pt x="330568" y="243522"/>
                  </a:lnTo>
                  <a:lnTo>
                    <a:pt x="330568" y="277380"/>
                  </a:lnTo>
                  <a:lnTo>
                    <a:pt x="337947" y="284772"/>
                  </a:lnTo>
                  <a:lnTo>
                    <a:pt x="377799" y="284772"/>
                  </a:lnTo>
                  <a:lnTo>
                    <a:pt x="377799" y="324624"/>
                  </a:lnTo>
                  <a:lnTo>
                    <a:pt x="385191" y="332003"/>
                  </a:lnTo>
                  <a:lnTo>
                    <a:pt x="419061" y="332003"/>
                  </a:lnTo>
                  <a:lnTo>
                    <a:pt x="426491" y="324624"/>
                  </a:lnTo>
                  <a:lnTo>
                    <a:pt x="426491" y="284772"/>
                  </a:lnTo>
                  <a:lnTo>
                    <a:pt x="426491" y="283311"/>
                  </a:lnTo>
                  <a:lnTo>
                    <a:pt x="426491" y="237591"/>
                  </a:lnTo>
                  <a:lnTo>
                    <a:pt x="426491" y="236093"/>
                  </a:lnTo>
                  <a:lnTo>
                    <a:pt x="426491" y="196278"/>
                  </a:lnTo>
                  <a:close/>
                </a:path>
                <a:path w="615950" h="426719">
                  <a:moveTo>
                    <a:pt x="426554" y="42443"/>
                  </a:moveTo>
                  <a:lnTo>
                    <a:pt x="426491" y="6210"/>
                  </a:lnTo>
                  <a:lnTo>
                    <a:pt x="420243" y="0"/>
                  </a:lnTo>
                  <a:lnTo>
                    <a:pt x="384009" y="0"/>
                  </a:lnTo>
                  <a:lnTo>
                    <a:pt x="377799" y="6261"/>
                  </a:lnTo>
                  <a:lnTo>
                    <a:pt x="377799" y="13919"/>
                  </a:lnTo>
                  <a:lnTo>
                    <a:pt x="377799" y="42494"/>
                  </a:lnTo>
                  <a:lnTo>
                    <a:pt x="384009" y="48704"/>
                  </a:lnTo>
                  <a:lnTo>
                    <a:pt x="420344" y="48704"/>
                  </a:lnTo>
                  <a:lnTo>
                    <a:pt x="426554" y="42443"/>
                  </a:lnTo>
                  <a:close/>
                </a:path>
                <a:path w="615950" h="426719">
                  <a:moveTo>
                    <a:pt x="473735" y="184099"/>
                  </a:moveTo>
                  <a:lnTo>
                    <a:pt x="473684" y="147866"/>
                  </a:lnTo>
                  <a:lnTo>
                    <a:pt x="467474" y="141655"/>
                  </a:lnTo>
                  <a:lnTo>
                    <a:pt x="431241" y="141655"/>
                  </a:lnTo>
                  <a:lnTo>
                    <a:pt x="425043" y="147916"/>
                  </a:lnTo>
                  <a:lnTo>
                    <a:pt x="425043" y="155575"/>
                  </a:lnTo>
                  <a:lnTo>
                    <a:pt x="425043" y="184150"/>
                  </a:lnTo>
                  <a:lnTo>
                    <a:pt x="431241" y="190347"/>
                  </a:lnTo>
                  <a:lnTo>
                    <a:pt x="467588" y="190347"/>
                  </a:lnTo>
                  <a:lnTo>
                    <a:pt x="473735" y="184099"/>
                  </a:lnTo>
                  <a:close/>
                </a:path>
                <a:path w="615950" h="426719">
                  <a:moveTo>
                    <a:pt x="615391" y="290753"/>
                  </a:moveTo>
                  <a:lnTo>
                    <a:pt x="607949" y="283311"/>
                  </a:lnTo>
                  <a:lnTo>
                    <a:pt x="574090" y="283311"/>
                  </a:lnTo>
                  <a:lnTo>
                    <a:pt x="566699" y="290753"/>
                  </a:lnTo>
                  <a:lnTo>
                    <a:pt x="566699" y="330555"/>
                  </a:lnTo>
                  <a:lnTo>
                    <a:pt x="566699" y="332003"/>
                  </a:lnTo>
                  <a:lnTo>
                    <a:pt x="566699" y="371805"/>
                  </a:lnTo>
                  <a:lnTo>
                    <a:pt x="574090" y="379247"/>
                  </a:lnTo>
                  <a:lnTo>
                    <a:pt x="607949" y="379247"/>
                  </a:lnTo>
                  <a:lnTo>
                    <a:pt x="615391" y="371805"/>
                  </a:lnTo>
                  <a:lnTo>
                    <a:pt x="615391" y="332003"/>
                  </a:lnTo>
                  <a:lnTo>
                    <a:pt x="615391" y="330555"/>
                  </a:lnTo>
                  <a:lnTo>
                    <a:pt x="615391" y="290753"/>
                  </a:lnTo>
                  <a:close/>
                </a:path>
                <a:path w="615950" h="426719">
                  <a:moveTo>
                    <a:pt x="615391" y="101866"/>
                  </a:moveTo>
                  <a:lnTo>
                    <a:pt x="607949" y="94424"/>
                  </a:lnTo>
                  <a:lnTo>
                    <a:pt x="568159" y="94424"/>
                  </a:lnTo>
                  <a:lnTo>
                    <a:pt x="568159" y="54635"/>
                  </a:lnTo>
                  <a:lnTo>
                    <a:pt x="560717" y="47244"/>
                  </a:lnTo>
                  <a:lnTo>
                    <a:pt x="520915" y="47244"/>
                  </a:lnTo>
                  <a:lnTo>
                    <a:pt x="520915" y="7391"/>
                  </a:lnTo>
                  <a:lnTo>
                    <a:pt x="513537" y="0"/>
                  </a:lnTo>
                  <a:lnTo>
                    <a:pt x="479666" y="0"/>
                  </a:lnTo>
                  <a:lnTo>
                    <a:pt x="472224" y="7391"/>
                  </a:lnTo>
                  <a:lnTo>
                    <a:pt x="472224" y="42011"/>
                  </a:lnTo>
                  <a:lnTo>
                    <a:pt x="466991" y="47244"/>
                  </a:lnTo>
                  <a:lnTo>
                    <a:pt x="432435" y="47244"/>
                  </a:lnTo>
                  <a:lnTo>
                    <a:pt x="425043" y="54635"/>
                  </a:lnTo>
                  <a:lnTo>
                    <a:pt x="425043" y="88493"/>
                  </a:lnTo>
                  <a:lnTo>
                    <a:pt x="432435" y="95935"/>
                  </a:lnTo>
                  <a:lnTo>
                    <a:pt x="472224" y="95935"/>
                  </a:lnTo>
                  <a:lnTo>
                    <a:pt x="473684" y="95935"/>
                  </a:lnTo>
                  <a:lnTo>
                    <a:pt x="519468" y="95935"/>
                  </a:lnTo>
                  <a:lnTo>
                    <a:pt x="519468" y="141668"/>
                  </a:lnTo>
                  <a:lnTo>
                    <a:pt x="519468" y="143116"/>
                  </a:lnTo>
                  <a:lnTo>
                    <a:pt x="519468" y="183667"/>
                  </a:lnTo>
                  <a:lnTo>
                    <a:pt x="514172" y="188899"/>
                  </a:lnTo>
                  <a:lnTo>
                    <a:pt x="479666" y="188899"/>
                  </a:lnTo>
                  <a:lnTo>
                    <a:pt x="472224" y="196278"/>
                  </a:lnTo>
                  <a:lnTo>
                    <a:pt x="472224" y="324624"/>
                  </a:lnTo>
                  <a:lnTo>
                    <a:pt x="479666" y="332003"/>
                  </a:lnTo>
                  <a:lnTo>
                    <a:pt x="513537" y="332003"/>
                  </a:lnTo>
                  <a:lnTo>
                    <a:pt x="520915" y="324624"/>
                  </a:lnTo>
                  <a:lnTo>
                    <a:pt x="520915" y="284772"/>
                  </a:lnTo>
                  <a:lnTo>
                    <a:pt x="520915" y="283311"/>
                  </a:lnTo>
                  <a:lnTo>
                    <a:pt x="520915" y="237591"/>
                  </a:lnTo>
                  <a:lnTo>
                    <a:pt x="566699" y="237591"/>
                  </a:lnTo>
                  <a:lnTo>
                    <a:pt x="568147" y="237591"/>
                  </a:lnTo>
                  <a:lnTo>
                    <a:pt x="615391" y="237591"/>
                  </a:lnTo>
                  <a:lnTo>
                    <a:pt x="615391" y="196278"/>
                  </a:lnTo>
                  <a:lnTo>
                    <a:pt x="607949" y="188899"/>
                  </a:lnTo>
                  <a:lnTo>
                    <a:pt x="568147" y="188899"/>
                  </a:lnTo>
                  <a:lnTo>
                    <a:pt x="568147" y="143116"/>
                  </a:lnTo>
                  <a:lnTo>
                    <a:pt x="615391" y="143116"/>
                  </a:lnTo>
                  <a:lnTo>
                    <a:pt x="615391" y="101866"/>
                  </a:lnTo>
                  <a:close/>
                </a:path>
                <a:path w="615950" h="426719">
                  <a:moveTo>
                    <a:pt x="615391" y="6210"/>
                  </a:moveTo>
                  <a:lnTo>
                    <a:pt x="609142" y="0"/>
                  </a:lnTo>
                  <a:lnTo>
                    <a:pt x="572909" y="0"/>
                  </a:lnTo>
                  <a:lnTo>
                    <a:pt x="566699" y="6261"/>
                  </a:lnTo>
                  <a:lnTo>
                    <a:pt x="566699" y="13919"/>
                  </a:lnTo>
                  <a:lnTo>
                    <a:pt x="566699" y="42494"/>
                  </a:lnTo>
                  <a:lnTo>
                    <a:pt x="572909" y="48704"/>
                  </a:lnTo>
                  <a:lnTo>
                    <a:pt x="609244" y="48704"/>
                  </a:lnTo>
                  <a:lnTo>
                    <a:pt x="615391" y="42443"/>
                  </a:lnTo>
                  <a:lnTo>
                    <a:pt x="615391" y="6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9602" y="2874352"/>
              <a:ext cx="1370965" cy="238125"/>
            </a:xfrm>
            <a:custGeom>
              <a:avLst/>
              <a:gdLst/>
              <a:ahLst/>
              <a:cxnLst/>
              <a:rect l="l" t="t" r="r" b="b"/>
              <a:pathLst>
                <a:path w="1370964" h="238125">
                  <a:moveTo>
                    <a:pt x="95923" y="101866"/>
                  </a:moveTo>
                  <a:lnTo>
                    <a:pt x="88506" y="94424"/>
                  </a:lnTo>
                  <a:lnTo>
                    <a:pt x="48691" y="94424"/>
                  </a:lnTo>
                  <a:lnTo>
                    <a:pt x="47231" y="94424"/>
                  </a:lnTo>
                  <a:lnTo>
                    <a:pt x="7416" y="94424"/>
                  </a:lnTo>
                  <a:lnTo>
                    <a:pt x="0" y="101866"/>
                  </a:lnTo>
                  <a:lnTo>
                    <a:pt x="0" y="141668"/>
                  </a:lnTo>
                  <a:lnTo>
                    <a:pt x="0" y="143116"/>
                  </a:lnTo>
                  <a:lnTo>
                    <a:pt x="0" y="188887"/>
                  </a:lnTo>
                  <a:lnTo>
                    <a:pt x="0" y="190347"/>
                  </a:lnTo>
                  <a:lnTo>
                    <a:pt x="0" y="230149"/>
                  </a:lnTo>
                  <a:lnTo>
                    <a:pt x="7416" y="237578"/>
                  </a:lnTo>
                  <a:lnTo>
                    <a:pt x="47231" y="237578"/>
                  </a:lnTo>
                  <a:lnTo>
                    <a:pt x="48691" y="237578"/>
                  </a:lnTo>
                  <a:lnTo>
                    <a:pt x="95923" y="237578"/>
                  </a:lnTo>
                  <a:lnTo>
                    <a:pt x="95923" y="196278"/>
                  </a:lnTo>
                  <a:lnTo>
                    <a:pt x="88506" y="188887"/>
                  </a:lnTo>
                  <a:lnTo>
                    <a:pt x="48691" y="188887"/>
                  </a:lnTo>
                  <a:lnTo>
                    <a:pt x="48691" y="143116"/>
                  </a:lnTo>
                  <a:lnTo>
                    <a:pt x="95923" y="143116"/>
                  </a:lnTo>
                  <a:lnTo>
                    <a:pt x="95923" y="101866"/>
                  </a:lnTo>
                  <a:close/>
                </a:path>
                <a:path w="1370964" h="238125">
                  <a:moveTo>
                    <a:pt x="237591" y="196278"/>
                  </a:moveTo>
                  <a:lnTo>
                    <a:pt x="230174" y="188887"/>
                  </a:lnTo>
                  <a:lnTo>
                    <a:pt x="190360" y="188887"/>
                  </a:lnTo>
                  <a:lnTo>
                    <a:pt x="188899" y="188887"/>
                  </a:lnTo>
                  <a:lnTo>
                    <a:pt x="149085" y="188887"/>
                  </a:lnTo>
                  <a:lnTo>
                    <a:pt x="141681" y="196278"/>
                  </a:lnTo>
                  <a:lnTo>
                    <a:pt x="141681" y="237578"/>
                  </a:lnTo>
                  <a:lnTo>
                    <a:pt x="188899" y="237578"/>
                  </a:lnTo>
                  <a:lnTo>
                    <a:pt x="190360" y="237578"/>
                  </a:lnTo>
                  <a:lnTo>
                    <a:pt x="237591" y="237578"/>
                  </a:lnTo>
                  <a:lnTo>
                    <a:pt x="237591" y="196278"/>
                  </a:lnTo>
                  <a:close/>
                </a:path>
                <a:path w="1370964" h="238125">
                  <a:moveTo>
                    <a:pt x="237591" y="7391"/>
                  </a:moveTo>
                  <a:lnTo>
                    <a:pt x="230174" y="0"/>
                  </a:lnTo>
                  <a:lnTo>
                    <a:pt x="188899" y="0"/>
                  </a:lnTo>
                  <a:lnTo>
                    <a:pt x="143141" y="12"/>
                  </a:lnTo>
                  <a:lnTo>
                    <a:pt x="101866" y="0"/>
                  </a:lnTo>
                  <a:lnTo>
                    <a:pt x="94449" y="7391"/>
                  </a:lnTo>
                  <a:lnTo>
                    <a:pt x="94449" y="47231"/>
                  </a:lnTo>
                  <a:lnTo>
                    <a:pt x="94449" y="48691"/>
                  </a:lnTo>
                  <a:lnTo>
                    <a:pt x="94449" y="88493"/>
                  </a:lnTo>
                  <a:lnTo>
                    <a:pt x="101866" y="95872"/>
                  </a:lnTo>
                  <a:lnTo>
                    <a:pt x="141681" y="95872"/>
                  </a:lnTo>
                  <a:lnTo>
                    <a:pt x="141681" y="135724"/>
                  </a:lnTo>
                  <a:lnTo>
                    <a:pt x="149085" y="143116"/>
                  </a:lnTo>
                  <a:lnTo>
                    <a:pt x="182956" y="143116"/>
                  </a:lnTo>
                  <a:lnTo>
                    <a:pt x="190360" y="135724"/>
                  </a:lnTo>
                  <a:lnTo>
                    <a:pt x="190360" y="95872"/>
                  </a:lnTo>
                  <a:lnTo>
                    <a:pt x="230174" y="95872"/>
                  </a:lnTo>
                  <a:lnTo>
                    <a:pt x="237591" y="88493"/>
                  </a:lnTo>
                  <a:lnTo>
                    <a:pt x="237591" y="48691"/>
                  </a:lnTo>
                  <a:lnTo>
                    <a:pt x="237591" y="47231"/>
                  </a:lnTo>
                  <a:lnTo>
                    <a:pt x="237591" y="7391"/>
                  </a:lnTo>
                  <a:close/>
                </a:path>
                <a:path w="1370964" h="238125">
                  <a:moveTo>
                    <a:pt x="332079" y="42443"/>
                  </a:moveTo>
                  <a:lnTo>
                    <a:pt x="332028" y="6197"/>
                  </a:lnTo>
                  <a:lnTo>
                    <a:pt x="325805" y="0"/>
                  </a:lnTo>
                  <a:lnTo>
                    <a:pt x="289585" y="0"/>
                  </a:lnTo>
                  <a:lnTo>
                    <a:pt x="283349" y="6197"/>
                  </a:lnTo>
                  <a:lnTo>
                    <a:pt x="283349" y="13919"/>
                  </a:lnTo>
                  <a:lnTo>
                    <a:pt x="283349" y="42494"/>
                  </a:lnTo>
                  <a:lnTo>
                    <a:pt x="289585" y="48691"/>
                  </a:lnTo>
                  <a:lnTo>
                    <a:pt x="325907" y="48691"/>
                  </a:lnTo>
                  <a:lnTo>
                    <a:pt x="332079" y="42443"/>
                  </a:lnTo>
                  <a:close/>
                </a:path>
                <a:path w="1370964" h="238125">
                  <a:moveTo>
                    <a:pt x="379260" y="196278"/>
                  </a:moveTo>
                  <a:lnTo>
                    <a:pt x="371843" y="188887"/>
                  </a:lnTo>
                  <a:lnTo>
                    <a:pt x="332028" y="188887"/>
                  </a:lnTo>
                  <a:lnTo>
                    <a:pt x="330581" y="188887"/>
                  </a:lnTo>
                  <a:lnTo>
                    <a:pt x="290766" y="188887"/>
                  </a:lnTo>
                  <a:lnTo>
                    <a:pt x="283349" y="196278"/>
                  </a:lnTo>
                  <a:lnTo>
                    <a:pt x="283349" y="230149"/>
                  </a:lnTo>
                  <a:lnTo>
                    <a:pt x="290766" y="237578"/>
                  </a:lnTo>
                  <a:lnTo>
                    <a:pt x="330581" y="237578"/>
                  </a:lnTo>
                  <a:lnTo>
                    <a:pt x="332028" y="237578"/>
                  </a:lnTo>
                  <a:lnTo>
                    <a:pt x="379260" y="237578"/>
                  </a:lnTo>
                  <a:lnTo>
                    <a:pt x="379260" y="196278"/>
                  </a:lnTo>
                  <a:close/>
                </a:path>
                <a:path w="1370964" h="238125">
                  <a:moveTo>
                    <a:pt x="379260" y="54622"/>
                  </a:moveTo>
                  <a:lnTo>
                    <a:pt x="371843" y="47231"/>
                  </a:lnTo>
                  <a:lnTo>
                    <a:pt x="337985" y="47231"/>
                  </a:lnTo>
                  <a:lnTo>
                    <a:pt x="330581" y="54622"/>
                  </a:lnTo>
                  <a:lnTo>
                    <a:pt x="330581" y="89242"/>
                  </a:lnTo>
                  <a:lnTo>
                    <a:pt x="325310" y="94424"/>
                  </a:lnTo>
                  <a:lnTo>
                    <a:pt x="284810" y="94424"/>
                  </a:lnTo>
                  <a:lnTo>
                    <a:pt x="283349" y="94424"/>
                  </a:lnTo>
                  <a:lnTo>
                    <a:pt x="243535" y="94424"/>
                  </a:lnTo>
                  <a:lnTo>
                    <a:pt x="236131" y="101866"/>
                  </a:lnTo>
                  <a:lnTo>
                    <a:pt x="236131" y="141655"/>
                  </a:lnTo>
                  <a:lnTo>
                    <a:pt x="236131" y="143116"/>
                  </a:lnTo>
                  <a:lnTo>
                    <a:pt x="236131" y="182905"/>
                  </a:lnTo>
                  <a:lnTo>
                    <a:pt x="243535" y="190347"/>
                  </a:lnTo>
                  <a:lnTo>
                    <a:pt x="277406" y="190347"/>
                  </a:lnTo>
                  <a:lnTo>
                    <a:pt x="284810" y="182905"/>
                  </a:lnTo>
                  <a:lnTo>
                    <a:pt x="284810" y="143116"/>
                  </a:lnTo>
                  <a:lnTo>
                    <a:pt x="330581" y="143116"/>
                  </a:lnTo>
                  <a:lnTo>
                    <a:pt x="332028" y="143116"/>
                  </a:lnTo>
                  <a:lnTo>
                    <a:pt x="371843" y="143116"/>
                  </a:lnTo>
                  <a:lnTo>
                    <a:pt x="379260" y="135724"/>
                  </a:lnTo>
                  <a:lnTo>
                    <a:pt x="379260" y="95872"/>
                  </a:lnTo>
                  <a:lnTo>
                    <a:pt x="379260" y="94424"/>
                  </a:lnTo>
                  <a:lnTo>
                    <a:pt x="379260" y="54622"/>
                  </a:lnTo>
                  <a:close/>
                </a:path>
                <a:path w="1370964" h="238125">
                  <a:moveTo>
                    <a:pt x="520979" y="231330"/>
                  </a:moveTo>
                  <a:lnTo>
                    <a:pt x="520915" y="195033"/>
                  </a:lnTo>
                  <a:lnTo>
                    <a:pt x="514718" y="188887"/>
                  </a:lnTo>
                  <a:lnTo>
                    <a:pt x="478485" y="188887"/>
                  </a:lnTo>
                  <a:lnTo>
                    <a:pt x="472224" y="195097"/>
                  </a:lnTo>
                  <a:lnTo>
                    <a:pt x="472224" y="202806"/>
                  </a:lnTo>
                  <a:lnTo>
                    <a:pt x="472224" y="231381"/>
                  </a:lnTo>
                  <a:lnTo>
                    <a:pt x="478485" y="237578"/>
                  </a:lnTo>
                  <a:lnTo>
                    <a:pt x="514769" y="237578"/>
                  </a:lnTo>
                  <a:lnTo>
                    <a:pt x="520979" y="231330"/>
                  </a:lnTo>
                  <a:close/>
                </a:path>
                <a:path w="1370964" h="238125">
                  <a:moveTo>
                    <a:pt x="662584" y="196278"/>
                  </a:moveTo>
                  <a:lnTo>
                    <a:pt x="655193" y="188887"/>
                  </a:lnTo>
                  <a:lnTo>
                    <a:pt x="615391" y="188887"/>
                  </a:lnTo>
                  <a:lnTo>
                    <a:pt x="615391" y="143116"/>
                  </a:lnTo>
                  <a:lnTo>
                    <a:pt x="615403" y="101866"/>
                  </a:lnTo>
                  <a:lnTo>
                    <a:pt x="607961" y="94424"/>
                  </a:lnTo>
                  <a:lnTo>
                    <a:pt x="568147" y="94424"/>
                  </a:lnTo>
                  <a:lnTo>
                    <a:pt x="568147" y="47193"/>
                  </a:lnTo>
                  <a:lnTo>
                    <a:pt x="519468" y="47193"/>
                  </a:lnTo>
                  <a:lnTo>
                    <a:pt x="519468" y="89242"/>
                  </a:lnTo>
                  <a:lnTo>
                    <a:pt x="514235" y="94424"/>
                  </a:lnTo>
                  <a:lnTo>
                    <a:pt x="473684" y="94424"/>
                  </a:lnTo>
                  <a:lnTo>
                    <a:pt x="472224" y="94424"/>
                  </a:lnTo>
                  <a:lnTo>
                    <a:pt x="432435" y="94424"/>
                  </a:lnTo>
                  <a:lnTo>
                    <a:pt x="425043" y="101866"/>
                  </a:lnTo>
                  <a:lnTo>
                    <a:pt x="425043" y="136423"/>
                  </a:lnTo>
                  <a:lnTo>
                    <a:pt x="419760" y="141655"/>
                  </a:lnTo>
                  <a:lnTo>
                    <a:pt x="385203" y="141655"/>
                  </a:lnTo>
                  <a:lnTo>
                    <a:pt x="377799" y="149047"/>
                  </a:lnTo>
                  <a:lnTo>
                    <a:pt x="377799" y="182905"/>
                  </a:lnTo>
                  <a:lnTo>
                    <a:pt x="385203" y="190347"/>
                  </a:lnTo>
                  <a:lnTo>
                    <a:pt x="425043" y="190347"/>
                  </a:lnTo>
                  <a:lnTo>
                    <a:pt x="426504" y="190347"/>
                  </a:lnTo>
                  <a:lnTo>
                    <a:pt x="466293" y="190347"/>
                  </a:lnTo>
                  <a:lnTo>
                    <a:pt x="473684" y="182905"/>
                  </a:lnTo>
                  <a:lnTo>
                    <a:pt x="473684" y="143116"/>
                  </a:lnTo>
                  <a:lnTo>
                    <a:pt x="519468" y="143116"/>
                  </a:lnTo>
                  <a:lnTo>
                    <a:pt x="519468" y="182905"/>
                  </a:lnTo>
                  <a:lnTo>
                    <a:pt x="526910" y="190347"/>
                  </a:lnTo>
                  <a:lnTo>
                    <a:pt x="566699" y="190347"/>
                  </a:lnTo>
                  <a:lnTo>
                    <a:pt x="566699" y="237578"/>
                  </a:lnTo>
                  <a:lnTo>
                    <a:pt x="613943" y="237578"/>
                  </a:lnTo>
                  <a:lnTo>
                    <a:pt x="615391" y="237578"/>
                  </a:lnTo>
                  <a:lnTo>
                    <a:pt x="662584" y="237578"/>
                  </a:lnTo>
                  <a:lnTo>
                    <a:pt x="662584" y="196278"/>
                  </a:lnTo>
                  <a:close/>
                </a:path>
                <a:path w="1370964" h="238125">
                  <a:moveTo>
                    <a:pt x="851484" y="101866"/>
                  </a:moveTo>
                  <a:lnTo>
                    <a:pt x="844092" y="94424"/>
                  </a:lnTo>
                  <a:lnTo>
                    <a:pt x="804291" y="94424"/>
                  </a:lnTo>
                  <a:lnTo>
                    <a:pt x="804291" y="48691"/>
                  </a:lnTo>
                  <a:lnTo>
                    <a:pt x="804291" y="47193"/>
                  </a:lnTo>
                  <a:lnTo>
                    <a:pt x="804291" y="7391"/>
                  </a:lnTo>
                  <a:lnTo>
                    <a:pt x="796861" y="0"/>
                  </a:lnTo>
                  <a:lnTo>
                    <a:pt x="762990" y="0"/>
                  </a:lnTo>
                  <a:lnTo>
                    <a:pt x="755599" y="7391"/>
                  </a:lnTo>
                  <a:lnTo>
                    <a:pt x="755599" y="47193"/>
                  </a:lnTo>
                  <a:lnTo>
                    <a:pt x="708367" y="47193"/>
                  </a:lnTo>
                  <a:lnTo>
                    <a:pt x="668566" y="47231"/>
                  </a:lnTo>
                  <a:lnTo>
                    <a:pt x="661123" y="54622"/>
                  </a:lnTo>
                  <a:lnTo>
                    <a:pt x="661123" y="88493"/>
                  </a:lnTo>
                  <a:lnTo>
                    <a:pt x="668566" y="95872"/>
                  </a:lnTo>
                  <a:lnTo>
                    <a:pt x="708367" y="95872"/>
                  </a:lnTo>
                  <a:lnTo>
                    <a:pt x="708367" y="135724"/>
                  </a:lnTo>
                  <a:lnTo>
                    <a:pt x="715746" y="143116"/>
                  </a:lnTo>
                  <a:lnTo>
                    <a:pt x="755599" y="143116"/>
                  </a:lnTo>
                  <a:lnTo>
                    <a:pt x="755599" y="188887"/>
                  </a:lnTo>
                  <a:lnTo>
                    <a:pt x="715746" y="188887"/>
                  </a:lnTo>
                  <a:lnTo>
                    <a:pt x="708367" y="196278"/>
                  </a:lnTo>
                  <a:lnTo>
                    <a:pt x="708367" y="230898"/>
                  </a:lnTo>
                  <a:lnTo>
                    <a:pt x="702652" y="236613"/>
                  </a:lnTo>
                  <a:lnTo>
                    <a:pt x="694994" y="236613"/>
                  </a:lnTo>
                  <a:lnTo>
                    <a:pt x="694994" y="237578"/>
                  </a:lnTo>
                  <a:lnTo>
                    <a:pt x="708367" y="237578"/>
                  </a:lnTo>
                  <a:lnTo>
                    <a:pt x="709815" y="237578"/>
                  </a:lnTo>
                  <a:lnTo>
                    <a:pt x="757059" y="237578"/>
                  </a:lnTo>
                  <a:lnTo>
                    <a:pt x="757059" y="190347"/>
                  </a:lnTo>
                  <a:lnTo>
                    <a:pt x="802843" y="190347"/>
                  </a:lnTo>
                  <a:lnTo>
                    <a:pt x="804291" y="190347"/>
                  </a:lnTo>
                  <a:lnTo>
                    <a:pt x="844092" y="190347"/>
                  </a:lnTo>
                  <a:lnTo>
                    <a:pt x="851484" y="182905"/>
                  </a:lnTo>
                  <a:lnTo>
                    <a:pt x="851484" y="143116"/>
                  </a:lnTo>
                  <a:lnTo>
                    <a:pt x="851484" y="141655"/>
                  </a:lnTo>
                  <a:lnTo>
                    <a:pt x="851484" y="101866"/>
                  </a:lnTo>
                  <a:close/>
                </a:path>
                <a:path w="1370964" h="238125">
                  <a:moveTo>
                    <a:pt x="945959" y="7391"/>
                  </a:moveTo>
                  <a:lnTo>
                    <a:pt x="938517" y="0"/>
                  </a:lnTo>
                  <a:lnTo>
                    <a:pt x="898715" y="0"/>
                  </a:lnTo>
                  <a:lnTo>
                    <a:pt x="897267" y="0"/>
                  </a:lnTo>
                  <a:lnTo>
                    <a:pt x="857465" y="0"/>
                  </a:lnTo>
                  <a:lnTo>
                    <a:pt x="850023" y="7391"/>
                  </a:lnTo>
                  <a:lnTo>
                    <a:pt x="850023" y="41249"/>
                  </a:lnTo>
                  <a:lnTo>
                    <a:pt x="857465" y="48691"/>
                  </a:lnTo>
                  <a:lnTo>
                    <a:pt x="897267" y="48691"/>
                  </a:lnTo>
                  <a:lnTo>
                    <a:pt x="898715" y="48691"/>
                  </a:lnTo>
                  <a:lnTo>
                    <a:pt x="945959" y="48691"/>
                  </a:lnTo>
                  <a:lnTo>
                    <a:pt x="945959" y="7391"/>
                  </a:lnTo>
                  <a:close/>
                </a:path>
                <a:path w="1370964" h="238125">
                  <a:moveTo>
                    <a:pt x="1182090" y="54622"/>
                  </a:moveTo>
                  <a:lnTo>
                    <a:pt x="1174648" y="47231"/>
                  </a:lnTo>
                  <a:lnTo>
                    <a:pt x="1134859" y="47231"/>
                  </a:lnTo>
                  <a:lnTo>
                    <a:pt x="1134859" y="7391"/>
                  </a:lnTo>
                  <a:lnTo>
                    <a:pt x="1127417" y="0"/>
                  </a:lnTo>
                  <a:lnTo>
                    <a:pt x="1086167" y="0"/>
                  </a:lnTo>
                  <a:lnTo>
                    <a:pt x="1040384" y="12"/>
                  </a:lnTo>
                  <a:lnTo>
                    <a:pt x="999121" y="0"/>
                  </a:lnTo>
                  <a:lnTo>
                    <a:pt x="991692" y="7391"/>
                  </a:lnTo>
                  <a:lnTo>
                    <a:pt x="991692" y="41249"/>
                  </a:lnTo>
                  <a:lnTo>
                    <a:pt x="999121" y="48691"/>
                  </a:lnTo>
                  <a:lnTo>
                    <a:pt x="1038923" y="48691"/>
                  </a:lnTo>
                  <a:lnTo>
                    <a:pt x="1040384" y="48691"/>
                  </a:lnTo>
                  <a:lnTo>
                    <a:pt x="1086167" y="48691"/>
                  </a:lnTo>
                  <a:lnTo>
                    <a:pt x="1086167" y="88493"/>
                  </a:lnTo>
                  <a:lnTo>
                    <a:pt x="1093546" y="95872"/>
                  </a:lnTo>
                  <a:lnTo>
                    <a:pt x="1133398" y="95872"/>
                  </a:lnTo>
                  <a:lnTo>
                    <a:pt x="1134859" y="95872"/>
                  </a:lnTo>
                  <a:lnTo>
                    <a:pt x="1182090" y="95872"/>
                  </a:lnTo>
                  <a:lnTo>
                    <a:pt x="1182090" y="54622"/>
                  </a:lnTo>
                  <a:close/>
                </a:path>
                <a:path w="1370964" h="238125">
                  <a:moveTo>
                    <a:pt x="1229283" y="149047"/>
                  </a:moveTo>
                  <a:lnTo>
                    <a:pt x="1221892" y="141655"/>
                  </a:lnTo>
                  <a:lnTo>
                    <a:pt x="1180579" y="141655"/>
                  </a:lnTo>
                  <a:lnTo>
                    <a:pt x="1134846" y="141668"/>
                  </a:lnTo>
                  <a:lnTo>
                    <a:pt x="1133398" y="141668"/>
                  </a:lnTo>
                  <a:lnTo>
                    <a:pt x="1087615" y="141668"/>
                  </a:lnTo>
                  <a:lnTo>
                    <a:pt x="1087615" y="101866"/>
                  </a:lnTo>
                  <a:lnTo>
                    <a:pt x="1080236" y="94424"/>
                  </a:lnTo>
                  <a:lnTo>
                    <a:pt x="1040371" y="94424"/>
                  </a:lnTo>
                  <a:lnTo>
                    <a:pt x="1038923" y="94424"/>
                  </a:lnTo>
                  <a:lnTo>
                    <a:pt x="993190" y="94424"/>
                  </a:lnTo>
                  <a:lnTo>
                    <a:pt x="991692" y="94424"/>
                  </a:lnTo>
                  <a:lnTo>
                    <a:pt x="951890" y="94424"/>
                  </a:lnTo>
                  <a:lnTo>
                    <a:pt x="944499" y="101866"/>
                  </a:lnTo>
                  <a:lnTo>
                    <a:pt x="944499" y="141655"/>
                  </a:lnTo>
                  <a:lnTo>
                    <a:pt x="944499" y="143116"/>
                  </a:lnTo>
                  <a:lnTo>
                    <a:pt x="944499" y="182905"/>
                  </a:lnTo>
                  <a:lnTo>
                    <a:pt x="951890" y="190347"/>
                  </a:lnTo>
                  <a:lnTo>
                    <a:pt x="1229283" y="190347"/>
                  </a:lnTo>
                  <a:lnTo>
                    <a:pt x="1229283" y="149047"/>
                  </a:lnTo>
                  <a:close/>
                </a:path>
                <a:path w="1370964" h="238125">
                  <a:moveTo>
                    <a:pt x="1276565" y="136906"/>
                  </a:moveTo>
                  <a:lnTo>
                    <a:pt x="1276515" y="100622"/>
                  </a:lnTo>
                  <a:lnTo>
                    <a:pt x="1270266" y="94424"/>
                  </a:lnTo>
                  <a:lnTo>
                    <a:pt x="1234084" y="94424"/>
                  </a:lnTo>
                  <a:lnTo>
                    <a:pt x="1227823" y="100672"/>
                  </a:lnTo>
                  <a:lnTo>
                    <a:pt x="1227823" y="108381"/>
                  </a:lnTo>
                  <a:lnTo>
                    <a:pt x="1227823" y="136906"/>
                  </a:lnTo>
                  <a:lnTo>
                    <a:pt x="1234084" y="143116"/>
                  </a:lnTo>
                  <a:lnTo>
                    <a:pt x="1270368" y="143116"/>
                  </a:lnTo>
                  <a:lnTo>
                    <a:pt x="1276565" y="136906"/>
                  </a:lnTo>
                  <a:close/>
                </a:path>
                <a:path w="1370964" h="238125">
                  <a:moveTo>
                    <a:pt x="1323759" y="149047"/>
                  </a:moveTo>
                  <a:lnTo>
                    <a:pt x="1316316" y="141655"/>
                  </a:lnTo>
                  <a:lnTo>
                    <a:pt x="1282446" y="141655"/>
                  </a:lnTo>
                  <a:lnTo>
                    <a:pt x="1275067" y="149047"/>
                  </a:lnTo>
                  <a:lnTo>
                    <a:pt x="1275067" y="183654"/>
                  </a:lnTo>
                  <a:lnTo>
                    <a:pt x="1269288" y="189382"/>
                  </a:lnTo>
                  <a:lnTo>
                    <a:pt x="1261694" y="189382"/>
                  </a:lnTo>
                  <a:lnTo>
                    <a:pt x="1261694" y="190347"/>
                  </a:lnTo>
                  <a:lnTo>
                    <a:pt x="1275067" y="190347"/>
                  </a:lnTo>
                  <a:lnTo>
                    <a:pt x="1276515" y="190347"/>
                  </a:lnTo>
                  <a:lnTo>
                    <a:pt x="1323759" y="190347"/>
                  </a:lnTo>
                  <a:lnTo>
                    <a:pt x="1323759" y="149047"/>
                  </a:lnTo>
                  <a:close/>
                </a:path>
                <a:path w="1370964" h="238125">
                  <a:moveTo>
                    <a:pt x="1370939" y="7391"/>
                  </a:moveTo>
                  <a:lnTo>
                    <a:pt x="1363548" y="0"/>
                  </a:lnTo>
                  <a:lnTo>
                    <a:pt x="1322298" y="0"/>
                  </a:lnTo>
                  <a:lnTo>
                    <a:pt x="1276515" y="12"/>
                  </a:lnTo>
                  <a:lnTo>
                    <a:pt x="1235265" y="0"/>
                  </a:lnTo>
                  <a:lnTo>
                    <a:pt x="1227823" y="7391"/>
                  </a:lnTo>
                  <a:lnTo>
                    <a:pt x="1227823" y="41249"/>
                  </a:lnTo>
                  <a:lnTo>
                    <a:pt x="1235265" y="48691"/>
                  </a:lnTo>
                  <a:lnTo>
                    <a:pt x="1275067" y="48691"/>
                  </a:lnTo>
                  <a:lnTo>
                    <a:pt x="1276515" y="48691"/>
                  </a:lnTo>
                  <a:lnTo>
                    <a:pt x="1322298" y="48691"/>
                  </a:lnTo>
                  <a:lnTo>
                    <a:pt x="1322298" y="88493"/>
                  </a:lnTo>
                  <a:lnTo>
                    <a:pt x="1329690" y="95872"/>
                  </a:lnTo>
                  <a:lnTo>
                    <a:pt x="1363548" y="95872"/>
                  </a:lnTo>
                  <a:lnTo>
                    <a:pt x="1370939" y="88493"/>
                  </a:lnTo>
                  <a:lnTo>
                    <a:pt x="1370939" y="48691"/>
                  </a:lnTo>
                  <a:lnTo>
                    <a:pt x="1370939" y="47231"/>
                  </a:lnTo>
                  <a:lnTo>
                    <a:pt x="1370939" y="7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9602" y="3063239"/>
              <a:ext cx="1370965" cy="238125"/>
            </a:xfrm>
            <a:custGeom>
              <a:avLst/>
              <a:gdLst/>
              <a:ahLst/>
              <a:cxnLst/>
              <a:rect l="l" t="t" r="r" b="b"/>
              <a:pathLst>
                <a:path w="1370964" h="238125">
                  <a:moveTo>
                    <a:pt x="95923" y="196278"/>
                  </a:moveTo>
                  <a:lnTo>
                    <a:pt x="88506" y="188899"/>
                  </a:lnTo>
                  <a:lnTo>
                    <a:pt x="48691" y="188899"/>
                  </a:lnTo>
                  <a:lnTo>
                    <a:pt x="47231" y="188899"/>
                  </a:lnTo>
                  <a:lnTo>
                    <a:pt x="7416" y="188899"/>
                  </a:lnTo>
                  <a:lnTo>
                    <a:pt x="0" y="196278"/>
                  </a:lnTo>
                  <a:lnTo>
                    <a:pt x="0" y="237591"/>
                  </a:lnTo>
                  <a:lnTo>
                    <a:pt x="47231" y="237591"/>
                  </a:lnTo>
                  <a:lnTo>
                    <a:pt x="48691" y="237591"/>
                  </a:lnTo>
                  <a:lnTo>
                    <a:pt x="95923" y="237591"/>
                  </a:lnTo>
                  <a:lnTo>
                    <a:pt x="95923" y="196278"/>
                  </a:lnTo>
                  <a:close/>
                </a:path>
                <a:path w="1370964" h="238125">
                  <a:moveTo>
                    <a:pt x="95923" y="94424"/>
                  </a:moveTo>
                  <a:lnTo>
                    <a:pt x="95910" y="47193"/>
                  </a:lnTo>
                  <a:lnTo>
                    <a:pt x="47231" y="47193"/>
                  </a:lnTo>
                  <a:lnTo>
                    <a:pt x="47231" y="94424"/>
                  </a:lnTo>
                  <a:lnTo>
                    <a:pt x="7416" y="94424"/>
                  </a:lnTo>
                  <a:lnTo>
                    <a:pt x="0" y="101866"/>
                  </a:lnTo>
                  <a:lnTo>
                    <a:pt x="0" y="135724"/>
                  </a:lnTo>
                  <a:lnTo>
                    <a:pt x="7416" y="143116"/>
                  </a:lnTo>
                  <a:lnTo>
                    <a:pt x="47231" y="143116"/>
                  </a:lnTo>
                  <a:lnTo>
                    <a:pt x="48691" y="143116"/>
                  </a:lnTo>
                  <a:lnTo>
                    <a:pt x="88506" y="143116"/>
                  </a:lnTo>
                  <a:lnTo>
                    <a:pt x="95923" y="135724"/>
                  </a:lnTo>
                  <a:lnTo>
                    <a:pt x="95923" y="94424"/>
                  </a:lnTo>
                  <a:close/>
                </a:path>
                <a:path w="1370964" h="238125">
                  <a:moveTo>
                    <a:pt x="190411" y="184099"/>
                  </a:moveTo>
                  <a:lnTo>
                    <a:pt x="190360" y="147866"/>
                  </a:lnTo>
                  <a:lnTo>
                    <a:pt x="184137" y="141655"/>
                  </a:lnTo>
                  <a:lnTo>
                    <a:pt x="147916" y="141655"/>
                  </a:lnTo>
                  <a:lnTo>
                    <a:pt x="141681" y="147916"/>
                  </a:lnTo>
                  <a:lnTo>
                    <a:pt x="141681" y="155575"/>
                  </a:lnTo>
                  <a:lnTo>
                    <a:pt x="141681" y="184150"/>
                  </a:lnTo>
                  <a:lnTo>
                    <a:pt x="147916" y="190347"/>
                  </a:lnTo>
                  <a:lnTo>
                    <a:pt x="184226" y="190347"/>
                  </a:lnTo>
                  <a:lnTo>
                    <a:pt x="190411" y="184099"/>
                  </a:lnTo>
                  <a:close/>
                </a:path>
                <a:path w="1370964" h="238125">
                  <a:moveTo>
                    <a:pt x="426504" y="101866"/>
                  </a:moveTo>
                  <a:lnTo>
                    <a:pt x="419061" y="94424"/>
                  </a:lnTo>
                  <a:lnTo>
                    <a:pt x="377799" y="94424"/>
                  </a:lnTo>
                  <a:lnTo>
                    <a:pt x="332028" y="94437"/>
                  </a:lnTo>
                  <a:lnTo>
                    <a:pt x="330581" y="94437"/>
                  </a:lnTo>
                  <a:lnTo>
                    <a:pt x="284810" y="94437"/>
                  </a:lnTo>
                  <a:lnTo>
                    <a:pt x="283349" y="94437"/>
                  </a:lnTo>
                  <a:lnTo>
                    <a:pt x="237591" y="94437"/>
                  </a:lnTo>
                  <a:lnTo>
                    <a:pt x="237578" y="47193"/>
                  </a:lnTo>
                  <a:lnTo>
                    <a:pt x="188899" y="47193"/>
                  </a:lnTo>
                  <a:lnTo>
                    <a:pt x="141681" y="47244"/>
                  </a:lnTo>
                  <a:lnTo>
                    <a:pt x="141681" y="88493"/>
                  </a:lnTo>
                  <a:lnTo>
                    <a:pt x="149085" y="95885"/>
                  </a:lnTo>
                  <a:lnTo>
                    <a:pt x="188899" y="95885"/>
                  </a:lnTo>
                  <a:lnTo>
                    <a:pt x="188899" y="135724"/>
                  </a:lnTo>
                  <a:lnTo>
                    <a:pt x="196316" y="143116"/>
                  </a:lnTo>
                  <a:lnTo>
                    <a:pt x="236131" y="143116"/>
                  </a:lnTo>
                  <a:lnTo>
                    <a:pt x="237591" y="143116"/>
                  </a:lnTo>
                  <a:lnTo>
                    <a:pt x="283349" y="143116"/>
                  </a:lnTo>
                  <a:lnTo>
                    <a:pt x="284810" y="143116"/>
                  </a:lnTo>
                  <a:lnTo>
                    <a:pt x="330581" y="143116"/>
                  </a:lnTo>
                  <a:lnTo>
                    <a:pt x="330581" y="188899"/>
                  </a:lnTo>
                  <a:lnTo>
                    <a:pt x="196316" y="188899"/>
                  </a:lnTo>
                  <a:lnTo>
                    <a:pt x="188899" y="196278"/>
                  </a:lnTo>
                  <a:lnTo>
                    <a:pt x="188899" y="230149"/>
                  </a:lnTo>
                  <a:lnTo>
                    <a:pt x="196316" y="237591"/>
                  </a:lnTo>
                  <a:lnTo>
                    <a:pt x="236131" y="237591"/>
                  </a:lnTo>
                  <a:lnTo>
                    <a:pt x="237591" y="237591"/>
                  </a:lnTo>
                  <a:lnTo>
                    <a:pt x="371843" y="237591"/>
                  </a:lnTo>
                  <a:lnTo>
                    <a:pt x="379260" y="230149"/>
                  </a:lnTo>
                  <a:lnTo>
                    <a:pt x="379260" y="190347"/>
                  </a:lnTo>
                  <a:lnTo>
                    <a:pt x="379260" y="188899"/>
                  </a:lnTo>
                  <a:lnTo>
                    <a:pt x="379260" y="143116"/>
                  </a:lnTo>
                  <a:lnTo>
                    <a:pt x="426504" y="143116"/>
                  </a:lnTo>
                  <a:lnTo>
                    <a:pt x="426504" y="101866"/>
                  </a:lnTo>
                  <a:close/>
                </a:path>
                <a:path w="1370964" h="238125">
                  <a:moveTo>
                    <a:pt x="473735" y="89674"/>
                  </a:moveTo>
                  <a:lnTo>
                    <a:pt x="473684" y="53390"/>
                  </a:lnTo>
                  <a:lnTo>
                    <a:pt x="467487" y="47244"/>
                  </a:lnTo>
                  <a:lnTo>
                    <a:pt x="431241" y="47244"/>
                  </a:lnTo>
                  <a:lnTo>
                    <a:pt x="425043" y="53441"/>
                  </a:lnTo>
                  <a:lnTo>
                    <a:pt x="425043" y="61150"/>
                  </a:lnTo>
                  <a:lnTo>
                    <a:pt x="425043" y="89738"/>
                  </a:lnTo>
                  <a:lnTo>
                    <a:pt x="431241" y="95885"/>
                  </a:lnTo>
                  <a:lnTo>
                    <a:pt x="467588" y="95885"/>
                  </a:lnTo>
                  <a:lnTo>
                    <a:pt x="473735" y="89674"/>
                  </a:lnTo>
                  <a:close/>
                </a:path>
                <a:path w="1370964" h="238125">
                  <a:moveTo>
                    <a:pt x="568159" y="196278"/>
                  </a:moveTo>
                  <a:lnTo>
                    <a:pt x="560717" y="188899"/>
                  </a:lnTo>
                  <a:lnTo>
                    <a:pt x="520915" y="188899"/>
                  </a:lnTo>
                  <a:lnTo>
                    <a:pt x="519468" y="188899"/>
                  </a:lnTo>
                  <a:lnTo>
                    <a:pt x="479666" y="188899"/>
                  </a:lnTo>
                  <a:lnTo>
                    <a:pt x="472224" y="196278"/>
                  </a:lnTo>
                  <a:lnTo>
                    <a:pt x="472224" y="237591"/>
                  </a:lnTo>
                  <a:lnTo>
                    <a:pt x="519468" y="237591"/>
                  </a:lnTo>
                  <a:lnTo>
                    <a:pt x="520915" y="237591"/>
                  </a:lnTo>
                  <a:lnTo>
                    <a:pt x="568159" y="237591"/>
                  </a:lnTo>
                  <a:lnTo>
                    <a:pt x="568159" y="196278"/>
                  </a:lnTo>
                  <a:close/>
                </a:path>
                <a:path w="1370964" h="238125">
                  <a:moveTo>
                    <a:pt x="568210" y="136918"/>
                  </a:moveTo>
                  <a:lnTo>
                    <a:pt x="568159" y="100622"/>
                  </a:lnTo>
                  <a:lnTo>
                    <a:pt x="561898" y="94424"/>
                  </a:lnTo>
                  <a:lnTo>
                    <a:pt x="525716" y="94424"/>
                  </a:lnTo>
                  <a:lnTo>
                    <a:pt x="519468" y="100672"/>
                  </a:lnTo>
                  <a:lnTo>
                    <a:pt x="519468" y="108331"/>
                  </a:lnTo>
                  <a:lnTo>
                    <a:pt x="519468" y="136918"/>
                  </a:lnTo>
                  <a:lnTo>
                    <a:pt x="525716" y="143116"/>
                  </a:lnTo>
                  <a:lnTo>
                    <a:pt x="562013" y="143116"/>
                  </a:lnTo>
                  <a:lnTo>
                    <a:pt x="568210" y="136918"/>
                  </a:lnTo>
                  <a:close/>
                </a:path>
                <a:path w="1370964" h="238125">
                  <a:moveTo>
                    <a:pt x="615454" y="184099"/>
                  </a:moveTo>
                  <a:lnTo>
                    <a:pt x="615403" y="147866"/>
                  </a:lnTo>
                  <a:lnTo>
                    <a:pt x="609142" y="141655"/>
                  </a:lnTo>
                  <a:lnTo>
                    <a:pt x="572909" y="141655"/>
                  </a:lnTo>
                  <a:lnTo>
                    <a:pt x="566699" y="147916"/>
                  </a:lnTo>
                  <a:lnTo>
                    <a:pt x="566699" y="155575"/>
                  </a:lnTo>
                  <a:lnTo>
                    <a:pt x="566699" y="184150"/>
                  </a:lnTo>
                  <a:lnTo>
                    <a:pt x="572909" y="190347"/>
                  </a:lnTo>
                  <a:lnTo>
                    <a:pt x="609244" y="190347"/>
                  </a:lnTo>
                  <a:lnTo>
                    <a:pt x="615454" y="184099"/>
                  </a:lnTo>
                  <a:close/>
                </a:path>
                <a:path w="1370964" h="238125">
                  <a:moveTo>
                    <a:pt x="804291" y="0"/>
                  </a:moveTo>
                  <a:lnTo>
                    <a:pt x="757059" y="0"/>
                  </a:lnTo>
                  <a:lnTo>
                    <a:pt x="755599" y="0"/>
                  </a:lnTo>
                  <a:lnTo>
                    <a:pt x="715746" y="0"/>
                  </a:lnTo>
                  <a:lnTo>
                    <a:pt x="708367" y="7391"/>
                  </a:lnTo>
                  <a:lnTo>
                    <a:pt x="708367" y="47193"/>
                  </a:lnTo>
                  <a:lnTo>
                    <a:pt x="662622" y="47193"/>
                  </a:lnTo>
                  <a:lnTo>
                    <a:pt x="661123" y="47193"/>
                  </a:lnTo>
                  <a:lnTo>
                    <a:pt x="613943" y="47193"/>
                  </a:lnTo>
                  <a:lnTo>
                    <a:pt x="566699" y="47244"/>
                  </a:lnTo>
                  <a:lnTo>
                    <a:pt x="566699" y="88493"/>
                  </a:lnTo>
                  <a:lnTo>
                    <a:pt x="574090" y="95885"/>
                  </a:lnTo>
                  <a:lnTo>
                    <a:pt x="613943" y="95885"/>
                  </a:lnTo>
                  <a:lnTo>
                    <a:pt x="615403" y="95885"/>
                  </a:lnTo>
                  <a:lnTo>
                    <a:pt x="661123" y="95885"/>
                  </a:lnTo>
                  <a:lnTo>
                    <a:pt x="661123" y="135724"/>
                  </a:lnTo>
                  <a:lnTo>
                    <a:pt x="668566" y="143116"/>
                  </a:lnTo>
                  <a:lnTo>
                    <a:pt x="702437" y="143116"/>
                  </a:lnTo>
                  <a:lnTo>
                    <a:pt x="709815" y="135724"/>
                  </a:lnTo>
                  <a:lnTo>
                    <a:pt x="709815" y="95885"/>
                  </a:lnTo>
                  <a:lnTo>
                    <a:pt x="749617" y="95885"/>
                  </a:lnTo>
                  <a:lnTo>
                    <a:pt x="757059" y="88493"/>
                  </a:lnTo>
                  <a:lnTo>
                    <a:pt x="757059" y="48691"/>
                  </a:lnTo>
                  <a:lnTo>
                    <a:pt x="796861" y="48691"/>
                  </a:lnTo>
                  <a:lnTo>
                    <a:pt x="804291" y="41262"/>
                  </a:lnTo>
                  <a:lnTo>
                    <a:pt x="804291" y="0"/>
                  </a:lnTo>
                  <a:close/>
                </a:path>
                <a:path w="1370964" h="238125">
                  <a:moveTo>
                    <a:pt x="993190" y="196278"/>
                  </a:moveTo>
                  <a:lnTo>
                    <a:pt x="985748" y="188899"/>
                  </a:lnTo>
                  <a:lnTo>
                    <a:pt x="951890" y="188899"/>
                  </a:lnTo>
                  <a:lnTo>
                    <a:pt x="944499" y="196278"/>
                  </a:lnTo>
                  <a:lnTo>
                    <a:pt x="944499" y="230898"/>
                  </a:lnTo>
                  <a:lnTo>
                    <a:pt x="938733" y="236613"/>
                  </a:lnTo>
                  <a:lnTo>
                    <a:pt x="931075" y="236613"/>
                  </a:lnTo>
                  <a:lnTo>
                    <a:pt x="931075" y="237591"/>
                  </a:lnTo>
                  <a:lnTo>
                    <a:pt x="944499" y="237591"/>
                  </a:lnTo>
                  <a:lnTo>
                    <a:pt x="945959" y="237591"/>
                  </a:lnTo>
                  <a:lnTo>
                    <a:pt x="993190" y="237591"/>
                  </a:lnTo>
                  <a:lnTo>
                    <a:pt x="993190" y="196278"/>
                  </a:lnTo>
                  <a:close/>
                </a:path>
                <a:path w="1370964" h="238125">
                  <a:moveTo>
                    <a:pt x="1134859" y="101866"/>
                  </a:moveTo>
                  <a:lnTo>
                    <a:pt x="1127417" y="94424"/>
                  </a:lnTo>
                  <a:lnTo>
                    <a:pt x="1087615" y="94424"/>
                  </a:lnTo>
                  <a:lnTo>
                    <a:pt x="1087615" y="54622"/>
                  </a:lnTo>
                  <a:lnTo>
                    <a:pt x="1080236" y="47244"/>
                  </a:lnTo>
                  <a:lnTo>
                    <a:pt x="1040371" y="47244"/>
                  </a:lnTo>
                  <a:lnTo>
                    <a:pt x="1040371" y="12"/>
                  </a:lnTo>
                  <a:lnTo>
                    <a:pt x="991692" y="12"/>
                  </a:lnTo>
                  <a:lnTo>
                    <a:pt x="991692" y="47193"/>
                  </a:lnTo>
                  <a:lnTo>
                    <a:pt x="945946" y="47193"/>
                  </a:lnTo>
                  <a:lnTo>
                    <a:pt x="944499" y="47193"/>
                  </a:lnTo>
                  <a:lnTo>
                    <a:pt x="898715" y="47193"/>
                  </a:lnTo>
                  <a:lnTo>
                    <a:pt x="898715" y="7391"/>
                  </a:lnTo>
                  <a:lnTo>
                    <a:pt x="891336" y="0"/>
                  </a:lnTo>
                  <a:lnTo>
                    <a:pt x="857465" y="0"/>
                  </a:lnTo>
                  <a:lnTo>
                    <a:pt x="850023" y="7391"/>
                  </a:lnTo>
                  <a:lnTo>
                    <a:pt x="850023" y="42011"/>
                  </a:lnTo>
                  <a:lnTo>
                    <a:pt x="844791" y="47244"/>
                  </a:lnTo>
                  <a:lnTo>
                    <a:pt x="810234" y="47244"/>
                  </a:lnTo>
                  <a:lnTo>
                    <a:pt x="802843" y="54622"/>
                  </a:lnTo>
                  <a:lnTo>
                    <a:pt x="802843" y="94437"/>
                  </a:lnTo>
                  <a:lnTo>
                    <a:pt x="802843" y="95885"/>
                  </a:lnTo>
                  <a:lnTo>
                    <a:pt x="802843" y="136423"/>
                  </a:lnTo>
                  <a:lnTo>
                    <a:pt x="797547" y="141668"/>
                  </a:lnTo>
                  <a:lnTo>
                    <a:pt x="757059" y="141668"/>
                  </a:lnTo>
                  <a:lnTo>
                    <a:pt x="715746" y="141655"/>
                  </a:lnTo>
                  <a:lnTo>
                    <a:pt x="708367" y="149047"/>
                  </a:lnTo>
                  <a:lnTo>
                    <a:pt x="708367" y="183667"/>
                  </a:lnTo>
                  <a:lnTo>
                    <a:pt x="703135" y="188899"/>
                  </a:lnTo>
                  <a:lnTo>
                    <a:pt x="668566" y="188899"/>
                  </a:lnTo>
                  <a:lnTo>
                    <a:pt x="661123" y="196278"/>
                  </a:lnTo>
                  <a:lnTo>
                    <a:pt x="661123" y="237591"/>
                  </a:lnTo>
                  <a:lnTo>
                    <a:pt x="708367" y="237591"/>
                  </a:lnTo>
                  <a:lnTo>
                    <a:pt x="709815" y="237591"/>
                  </a:lnTo>
                  <a:lnTo>
                    <a:pt x="749617" y="237591"/>
                  </a:lnTo>
                  <a:lnTo>
                    <a:pt x="757059" y="230149"/>
                  </a:lnTo>
                  <a:lnTo>
                    <a:pt x="757059" y="190347"/>
                  </a:lnTo>
                  <a:lnTo>
                    <a:pt x="802843" y="190347"/>
                  </a:lnTo>
                  <a:lnTo>
                    <a:pt x="802843" y="237591"/>
                  </a:lnTo>
                  <a:lnTo>
                    <a:pt x="851522" y="237591"/>
                  </a:lnTo>
                  <a:lnTo>
                    <a:pt x="851522" y="190347"/>
                  </a:lnTo>
                  <a:lnTo>
                    <a:pt x="897267" y="190347"/>
                  </a:lnTo>
                  <a:lnTo>
                    <a:pt x="898715" y="190347"/>
                  </a:lnTo>
                  <a:lnTo>
                    <a:pt x="945959" y="190347"/>
                  </a:lnTo>
                  <a:lnTo>
                    <a:pt x="945959" y="149047"/>
                  </a:lnTo>
                  <a:lnTo>
                    <a:pt x="938517" y="141655"/>
                  </a:lnTo>
                  <a:lnTo>
                    <a:pt x="897267" y="141655"/>
                  </a:lnTo>
                  <a:lnTo>
                    <a:pt x="851522" y="141668"/>
                  </a:lnTo>
                  <a:lnTo>
                    <a:pt x="851522" y="95885"/>
                  </a:lnTo>
                  <a:lnTo>
                    <a:pt x="897267" y="95885"/>
                  </a:lnTo>
                  <a:lnTo>
                    <a:pt x="898715" y="95885"/>
                  </a:lnTo>
                  <a:lnTo>
                    <a:pt x="944499" y="95885"/>
                  </a:lnTo>
                  <a:lnTo>
                    <a:pt x="944499" y="135724"/>
                  </a:lnTo>
                  <a:lnTo>
                    <a:pt x="951890" y="143116"/>
                  </a:lnTo>
                  <a:lnTo>
                    <a:pt x="991692" y="143116"/>
                  </a:lnTo>
                  <a:lnTo>
                    <a:pt x="991692" y="182905"/>
                  </a:lnTo>
                  <a:lnTo>
                    <a:pt x="999121" y="190347"/>
                  </a:lnTo>
                  <a:lnTo>
                    <a:pt x="1032992" y="190347"/>
                  </a:lnTo>
                  <a:lnTo>
                    <a:pt x="1040384" y="182905"/>
                  </a:lnTo>
                  <a:lnTo>
                    <a:pt x="1040384" y="143116"/>
                  </a:lnTo>
                  <a:lnTo>
                    <a:pt x="1086167" y="143116"/>
                  </a:lnTo>
                  <a:lnTo>
                    <a:pt x="1087615" y="143116"/>
                  </a:lnTo>
                  <a:lnTo>
                    <a:pt x="1134859" y="143116"/>
                  </a:lnTo>
                  <a:lnTo>
                    <a:pt x="1134859" y="101866"/>
                  </a:lnTo>
                  <a:close/>
                </a:path>
                <a:path w="1370964" h="238125">
                  <a:moveTo>
                    <a:pt x="1134859" y="0"/>
                  </a:moveTo>
                  <a:lnTo>
                    <a:pt x="1086167" y="0"/>
                  </a:lnTo>
                  <a:lnTo>
                    <a:pt x="1086167" y="41262"/>
                  </a:lnTo>
                  <a:lnTo>
                    <a:pt x="1093546" y="48691"/>
                  </a:lnTo>
                  <a:lnTo>
                    <a:pt x="1127417" y="48691"/>
                  </a:lnTo>
                  <a:lnTo>
                    <a:pt x="1134859" y="41262"/>
                  </a:lnTo>
                  <a:lnTo>
                    <a:pt x="1134859" y="0"/>
                  </a:lnTo>
                  <a:close/>
                </a:path>
                <a:path w="1370964" h="238125">
                  <a:moveTo>
                    <a:pt x="1134910" y="231330"/>
                  </a:moveTo>
                  <a:lnTo>
                    <a:pt x="1134859" y="195046"/>
                  </a:lnTo>
                  <a:lnTo>
                    <a:pt x="1128598" y="188899"/>
                  </a:lnTo>
                  <a:lnTo>
                    <a:pt x="1092415" y="188899"/>
                  </a:lnTo>
                  <a:lnTo>
                    <a:pt x="1086167" y="195097"/>
                  </a:lnTo>
                  <a:lnTo>
                    <a:pt x="1086167" y="202806"/>
                  </a:lnTo>
                  <a:lnTo>
                    <a:pt x="1086167" y="231381"/>
                  </a:lnTo>
                  <a:lnTo>
                    <a:pt x="1092415" y="237591"/>
                  </a:lnTo>
                  <a:lnTo>
                    <a:pt x="1128712" y="237591"/>
                  </a:lnTo>
                  <a:lnTo>
                    <a:pt x="1134910" y="231330"/>
                  </a:lnTo>
                  <a:close/>
                </a:path>
                <a:path w="1370964" h="238125">
                  <a:moveTo>
                    <a:pt x="1229283" y="149047"/>
                  </a:moveTo>
                  <a:lnTo>
                    <a:pt x="1221892" y="141655"/>
                  </a:lnTo>
                  <a:lnTo>
                    <a:pt x="1182090" y="141655"/>
                  </a:lnTo>
                  <a:lnTo>
                    <a:pt x="1180579" y="141655"/>
                  </a:lnTo>
                  <a:lnTo>
                    <a:pt x="1140790" y="141655"/>
                  </a:lnTo>
                  <a:lnTo>
                    <a:pt x="1133398" y="149047"/>
                  </a:lnTo>
                  <a:lnTo>
                    <a:pt x="1133398" y="182905"/>
                  </a:lnTo>
                  <a:lnTo>
                    <a:pt x="1140790" y="190347"/>
                  </a:lnTo>
                  <a:lnTo>
                    <a:pt x="1180579" y="190347"/>
                  </a:lnTo>
                  <a:lnTo>
                    <a:pt x="1180579" y="237591"/>
                  </a:lnTo>
                  <a:lnTo>
                    <a:pt x="1229271" y="237591"/>
                  </a:lnTo>
                  <a:lnTo>
                    <a:pt x="1229271" y="190347"/>
                  </a:lnTo>
                  <a:lnTo>
                    <a:pt x="1229283" y="149047"/>
                  </a:lnTo>
                  <a:close/>
                </a:path>
                <a:path w="1370964" h="238125">
                  <a:moveTo>
                    <a:pt x="1370939" y="149047"/>
                  </a:moveTo>
                  <a:lnTo>
                    <a:pt x="1363548" y="141655"/>
                  </a:lnTo>
                  <a:lnTo>
                    <a:pt x="1323759" y="141655"/>
                  </a:lnTo>
                  <a:lnTo>
                    <a:pt x="1322298" y="141655"/>
                  </a:lnTo>
                  <a:lnTo>
                    <a:pt x="1282446" y="141655"/>
                  </a:lnTo>
                  <a:lnTo>
                    <a:pt x="1275067" y="149047"/>
                  </a:lnTo>
                  <a:lnTo>
                    <a:pt x="1275067" y="182905"/>
                  </a:lnTo>
                  <a:lnTo>
                    <a:pt x="1282446" y="190347"/>
                  </a:lnTo>
                  <a:lnTo>
                    <a:pt x="1322298" y="190347"/>
                  </a:lnTo>
                  <a:lnTo>
                    <a:pt x="1323759" y="190347"/>
                  </a:lnTo>
                  <a:lnTo>
                    <a:pt x="1370939" y="190347"/>
                  </a:lnTo>
                  <a:lnTo>
                    <a:pt x="1370939" y="149047"/>
                  </a:lnTo>
                  <a:close/>
                </a:path>
                <a:path w="1370964" h="238125">
                  <a:moveTo>
                    <a:pt x="1370939" y="7391"/>
                  </a:moveTo>
                  <a:lnTo>
                    <a:pt x="1363548" y="0"/>
                  </a:lnTo>
                  <a:lnTo>
                    <a:pt x="1322298" y="0"/>
                  </a:lnTo>
                  <a:lnTo>
                    <a:pt x="1276502" y="12"/>
                  </a:lnTo>
                  <a:lnTo>
                    <a:pt x="1275067" y="12"/>
                  </a:lnTo>
                  <a:lnTo>
                    <a:pt x="1229271" y="12"/>
                  </a:lnTo>
                  <a:lnTo>
                    <a:pt x="1227823" y="12"/>
                  </a:lnTo>
                  <a:lnTo>
                    <a:pt x="1180579" y="12"/>
                  </a:lnTo>
                  <a:lnTo>
                    <a:pt x="1180579" y="47244"/>
                  </a:lnTo>
                  <a:lnTo>
                    <a:pt x="1140790" y="47244"/>
                  </a:lnTo>
                  <a:lnTo>
                    <a:pt x="1133398" y="54622"/>
                  </a:lnTo>
                  <a:lnTo>
                    <a:pt x="1133398" y="88493"/>
                  </a:lnTo>
                  <a:lnTo>
                    <a:pt x="1140790" y="95885"/>
                  </a:lnTo>
                  <a:lnTo>
                    <a:pt x="1180579" y="95885"/>
                  </a:lnTo>
                  <a:lnTo>
                    <a:pt x="1182090" y="95885"/>
                  </a:lnTo>
                  <a:lnTo>
                    <a:pt x="1221892" y="95885"/>
                  </a:lnTo>
                  <a:lnTo>
                    <a:pt x="1229283" y="88493"/>
                  </a:lnTo>
                  <a:lnTo>
                    <a:pt x="1229283" y="48691"/>
                  </a:lnTo>
                  <a:lnTo>
                    <a:pt x="1275067" y="48691"/>
                  </a:lnTo>
                  <a:lnTo>
                    <a:pt x="1276502" y="48691"/>
                  </a:lnTo>
                  <a:lnTo>
                    <a:pt x="1322298" y="48691"/>
                  </a:lnTo>
                  <a:lnTo>
                    <a:pt x="1322298" y="88493"/>
                  </a:lnTo>
                  <a:lnTo>
                    <a:pt x="1329690" y="95885"/>
                  </a:lnTo>
                  <a:lnTo>
                    <a:pt x="1363548" y="95885"/>
                  </a:lnTo>
                  <a:lnTo>
                    <a:pt x="1370939" y="88493"/>
                  </a:lnTo>
                  <a:lnTo>
                    <a:pt x="1370939" y="48691"/>
                  </a:lnTo>
                  <a:lnTo>
                    <a:pt x="1370939" y="47244"/>
                  </a:lnTo>
                  <a:lnTo>
                    <a:pt x="1370939" y="7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9602" y="3252139"/>
              <a:ext cx="1371600" cy="238125"/>
            </a:xfrm>
            <a:custGeom>
              <a:avLst/>
              <a:gdLst/>
              <a:ahLst/>
              <a:cxnLst/>
              <a:rect l="l" t="t" r="r" b="b"/>
              <a:pathLst>
                <a:path w="1371600" h="238125">
                  <a:moveTo>
                    <a:pt x="332028" y="196278"/>
                  </a:moveTo>
                  <a:lnTo>
                    <a:pt x="324624" y="188887"/>
                  </a:lnTo>
                  <a:lnTo>
                    <a:pt x="284810" y="188887"/>
                  </a:lnTo>
                  <a:lnTo>
                    <a:pt x="284810" y="188874"/>
                  </a:lnTo>
                  <a:lnTo>
                    <a:pt x="143141" y="188874"/>
                  </a:lnTo>
                  <a:lnTo>
                    <a:pt x="143141" y="143103"/>
                  </a:lnTo>
                  <a:lnTo>
                    <a:pt x="143141" y="141655"/>
                  </a:lnTo>
                  <a:lnTo>
                    <a:pt x="143141" y="95872"/>
                  </a:lnTo>
                  <a:lnTo>
                    <a:pt x="143141" y="94424"/>
                  </a:lnTo>
                  <a:lnTo>
                    <a:pt x="143141" y="54622"/>
                  </a:lnTo>
                  <a:lnTo>
                    <a:pt x="135724" y="47180"/>
                  </a:lnTo>
                  <a:lnTo>
                    <a:pt x="94449" y="47180"/>
                  </a:lnTo>
                  <a:lnTo>
                    <a:pt x="48691" y="47193"/>
                  </a:lnTo>
                  <a:lnTo>
                    <a:pt x="47231" y="47193"/>
                  </a:lnTo>
                  <a:lnTo>
                    <a:pt x="0" y="47193"/>
                  </a:lnTo>
                  <a:lnTo>
                    <a:pt x="0" y="94424"/>
                  </a:lnTo>
                  <a:lnTo>
                    <a:pt x="0" y="230149"/>
                  </a:lnTo>
                  <a:lnTo>
                    <a:pt x="7416" y="237553"/>
                  </a:lnTo>
                  <a:lnTo>
                    <a:pt x="41275" y="237553"/>
                  </a:lnTo>
                  <a:lnTo>
                    <a:pt x="48691" y="230149"/>
                  </a:lnTo>
                  <a:lnTo>
                    <a:pt x="48691" y="190347"/>
                  </a:lnTo>
                  <a:lnTo>
                    <a:pt x="48691" y="188887"/>
                  </a:lnTo>
                  <a:lnTo>
                    <a:pt x="48691" y="143103"/>
                  </a:lnTo>
                  <a:lnTo>
                    <a:pt x="48691" y="141655"/>
                  </a:lnTo>
                  <a:lnTo>
                    <a:pt x="48691" y="95872"/>
                  </a:lnTo>
                  <a:lnTo>
                    <a:pt x="94449" y="95872"/>
                  </a:lnTo>
                  <a:lnTo>
                    <a:pt x="94449" y="230149"/>
                  </a:lnTo>
                  <a:lnTo>
                    <a:pt x="101866" y="237553"/>
                  </a:lnTo>
                  <a:lnTo>
                    <a:pt x="332028" y="237553"/>
                  </a:lnTo>
                  <a:lnTo>
                    <a:pt x="332028" y="196278"/>
                  </a:lnTo>
                  <a:close/>
                </a:path>
                <a:path w="1371600" h="238125">
                  <a:moveTo>
                    <a:pt x="426504" y="101854"/>
                  </a:moveTo>
                  <a:lnTo>
                    <a:pt x="419061" y="94411"/>
                  </a:lnTo>
                  <a:lnTo>
                    <a:pt x="377799" y="94411"/>
                  </a:lnTo>
                  <a:lnTo>
                    <a:pt x="332028" y="94424"/>
                  </a:lnTo>
                  <a:lnTo>
                    <a:pt x="330581" y="94424"/>
                  </a:lnTo>
                  <a:lnTo>
                    <a:pt x="284810" y="94424"/>
                  </a:lnTo>
                  <a:lnTo>
                    <a:pt x="284810" y="47193"/>
                  </a:lnTo>
                  <a:lnTo>
                    <a:pt x="236131" y="47193"/>
                  </a:lnTo>
                  <a:lnTo>
                    <a:pt x="236131" y="94411"/>
                  </a:lnTo>
                  <a:lnTo>
                    <a:pt x="196316" y="94411"/>
                  </a:lnTo>
                  <a:lnTo>
                    <a:pt x="188899" y="101854"/>
                  </a:lnTo>
                  <a:lnTo>
                    <a:pt x="188899" y="135724"/>
                  </a:lnTo>
                  <a:lnTo>
                    <a:pt x="196316" y="143103"/>
                  </a:lnTo>
                  <a:lnTo>
                    <a:pt x="236131" y="143103"/>
                  </a:lnTo>
                  <a:lnTo>
                    <a:pt x="237591" y="143103"/>
                  </a:lnTo>
                  <a:lnTo>
                    <a:pt x="377799" y="143103"/>
                  </a:lnTo>
                  <a:lnTo>
                    <a:pt x="377799" y="182905"/>
                  </a:lnTo>
                  <a:lnTo>
                    <a:pt x="385203" y="190347"/>
                  </a:lnTo>
                  <a:lnTo>
                    <a:pt x="419061" y="190347"/>
                  </a:lnTo>
                  <a:lnTo>
                    <a:pt x="426504" y="182905"/>
                  </a:lnTo>
                  <a:lnTo>
                    <a:pt x="426504" y="143103"/>
                  </a:lnTo>
                  <a:lnTo>
                    <a:pt x="426504" y="141655"/>
                  </a:lnTo>
                  <a:lnTo>
                    <a:pt x="426504" y="101854"/>
                  </a:lnTo>
                  <a:close/>
                </a:path>
                <a:path w="1371600" h="238125">
                  <a:moveTo>
                    <a:pt x="473684" y="196278"/>
                  </a:moveTo>
                  <a:lnTo>
                    <a:pt x="466293" y="188887"/>
                  </a:lnTo>
                  <a:lnTo>
                    <a:pt x="432435" y="188887"/>
                  </a:lnTo>
                  <a:lnTo>
                    <a:pt x="425043" y="196278"/>
                  </a:lnTo>
                  <a:lnTo>
                    <a:pt x="425043" y="230886"/>
                  </a:lnTo>
                  <a:lnTo>
                    <a:pt x="419277" y="236575"/>
                  </a:lnTo>
                  <a:lnTo>
                    <a:pt x="411619" y="236575"/>
                  </a:lnTo>
                  <a:lnTo>
                    <a:pt x="411619" y="237553"/>
                  </a:lnTo>
                  <a:lnTo>
                    <a:pt x="425043" y="237553"/>
                  </a:lnTo>
                  <a:lnTo>
                    <a:pt x="426504" y="237553"/>
                  </a:lnTo>
                  <a:lnTo>
                    <a:pt x="473684" y="237553"/>
                  </a:lnTo>
                  <a:lnTo>
                    <a:pt x="473684" y="196278"/>
                  </a:lnTo>
                  <a:close/>
                </a:path>
                <a:path w="1371600" h="238125">
                  <a:moveTo>
                    <a:pt x="662584" y="101854"/>
                  </a:moveTo>
                  <a:lnTo>
                    <a:pt x="655193" y="94411"/>
                  </a:lnTo>
                  <a:lnTo>
                    <a:pt x="615403" y="94411"/>
                  </a:lnTo>
                  <a:lnTo>
                    <a:pt x="615403" y="54622"/>
                  </a:lnTo>
                  <a:lnTo>
                    <a:pt x="607961" y="47180"/>
                  </a:lnTo>
                  <a:lnTo>
                    <a:pt x="574090" y="47180"/>
                  </a:lnTo>
                  <a:lnTo>
                    <a:pt x="566699" y="54622"/>
                  </a:lnTo>
                  <a:lnTo>
                    <a:pt x="566699" y="89242"/>
                  </a:lnTo>
                  <a:lnTo>
                    <a:pt x="561403" y="94424"/>
                  </a:lnTo>
                  <a:lnTo>
                    <a:pt x="520915" y="94424"/>
                  </a:lnTo>
                  <a:lnTo>
                    <a:pt x="520915" y="47193"/>
                  </a:lnTo>
                  <a:lnTo>
                    <a:pt x="472224" y="47193"/>
                  </a:lnTo>
                  <a:lnTo>
                    <a:pt x="472224" y="182905"/>
                  </a:lnTo>
                  <a:lnTo>
                    <a:pt x="479666" y="190347"/>
                  </a:lnTo>
                  <a:lnTo>
                    <a:pt x="513537" y="190347"/>
                  </a:lnTo>
                  <a:lnTo>
                    <a:pt x="520915" y="182905"/>
                  </a:lnTo>
                  <a:lnTo>
                    <a:pt x="520915" y="143103"/>
                  </a:lnTo>
                  <a:lnTo>
                    <a:pt x="566699" y="143103"/>
                  </a:lnTo>
                  <a:lnTo>
                    <a:pt x="566699" y="182905"/>
                  </a:lnTo>
                  <a:lnTo>
                    <a:pt x="574090" y="190347"/>
                  </a:lnTo>
                  <a:lnTo>
                    <a:pt x="613943" y="190347"/>
                  </a:lnTo>
                  <a:lnTo>
                    <a:pt x="615403" y="190347"/>
                  </a:lnTo>
                  <a:lnTo>
                    <a:pt x="655193" y="190347"/>
                  </a:lnTo>
                  <a:lnTo>
                    <a:pt x="662584" y="182905"/>
                  </a:lnTo>
                  <a:lnTo>
                    <a:pt x="662584" y="143103"/>
                  </a:lnTo>
                  <a:lnTo>
                    <a:pt x="662584" y="141655"/>
                  </a:lnTo>
                  <a:lnTo>
                    <a:pt x="662584" y="101854"/>
                  </a:lnTo>
                  <a:close/>
                </a:path>
                <a:path w="1371600" h="238125">
                  <a:moveTo>
                    <a:pt x="709815" y="47180"/>
                  </a:moveTo>
                  <a:lnTo>
                    <a:pt x="661123" y="47180"/>
                  </a:lnTo>
                  <a:lnTo>
                    <a:pt x="661123" y="88480"/>
                  </a:lnTo>
                  <a:lnTo>
                    <a:pt x="668566" y="95872"/>
                  </a:lnTo>
                  <a:lnTo>
                    <a:pt x="702437" y="95872"/>
                  </a:lnTo>
                  <a:lnTo>
                    <a:pt x="709815" y="88480"/>
                  </a:lnTo>
                  <a:lnTo>
                    <a:pt x="709815" y="47180"/>
                  </a:lnTo>
                  <a:close/>
                </a:path>
                <a:path w="1371600" h="238125">
                  <a:moveTo>
                    <a:pt x="851484" y="47180"/>
                  </a:moveTo>
                  <a:lnTo>
                    <a:pt x="804291" y="47180"/>
                  </a:lnTo>
                  <a:lnTo>
                    <a:pt x="802843" y="47180"/>
                  </a:lnTo>
                  <a:lnTo>
                    <a:pt x="762990" y="47180"/>
                  </a:lnTo>
                  <a:lnTo>
                    <a:pt x="755599" y="54622"/>
                  </a:lnTo>
                  <a:lnTo>
                    <a:pt x="755599" y="89230"/>
                  </a:lnTo>
                  <a:lnTo>
                    <a:pt x="750316" y="94411"/>
                  </a:lnTo>
                  <a:lnTo>
                    <a:pt x="715746" y="94411"/>
                  </a:lnTo>
                  <a:lnTo>
                    <a:pt x="708367" y="101854"/>
                  </a:lnTo>
                  <a:lnTo>
                    <a:pt x="708367" y="141655"/>
                  </a:lnTo>
                  <a:lnTo>
                    <a:pt x="708367" y="143103"/>
                  </a:lnTo>
                  <a:lnTo>
                    <a:pt x="708367" y="183654"/>
                  </a:lnTo>
                  <a:lnTo>
                    <a:pt x="703135" y="188887"/>
                  </a:lnTo>
                  <a:lnTo>
                    <a:pt x="668566" y="188887"/>
                  </a:lnTo>
                  <a:lnTo>
                    <a:pt x="661123" y="196278"/>
                  </a:lnTo>
                  <a:lnTo>
                    <a:pt x="661123" y="237553"/>
                  </a:lnTo>
                  <a:lnTo>
                    <a:pt x="708367" y="237553"/>
                  </a:lnTo>
                  <a:lnTo>
                    <a:pt x="709815" y="237553"/>
                  </a:lnTo>
                  <a:lnTo>
                    <a:pt x="749617" y="237553"/>
                  </a:lnTo>
                  <a:lnTo>
                    <a:pt x="757059" y="230149"/>
                  </a:lnTo>
                  <a:lnTo>
                    <a:pt x="757059" y="188887"/>
                  </a:lnTo>
                  <a:lnTo>
                    <a:pt x="757047" y="143103"/>
                  </a:lnTo>
                  <a:lnTo>
                    <a:pt x="796861" y="143103"/>
                  </a:lnTo>
                  <a:lnTo>
                    <a:pt x="804291" y="135724"/>
                  </a:lnTo>
                  <a:lnTo>
                    <a:pt x="804291" y="95872"/>
                  </a:lnTo>
                  <a:lnTo>
                    <a:pt x="844092" y="95872"/>
                  </a:lnTo>
                  <a:lnTo>
                    <a:pt x="851484" y="88480"/>
                  </a:lnTo>
                  <a:lnTo>
                    <a:pt x="851484" y="47180"/>
                  </a:lnTo>
                  <a:close/>
                </a:path>
                <a:path w="1371600" h="238125">
                  <a:moveTo>
                    <a:pt x="851535" y="184086"/>
                  </a:moveTo>
                  <a:lnTo>
                    <a:pt x="851484" y="147853"/>
                  </a:lnTo>
                  <a:lnTo>
                    <a:pt x="845273" y="141655"/>
                  </a:lnTo>
                  <a:lnTo>
                    <a:pt x="809040" y="141655"/>
                  </a:lnTo>
                  <a:lnTo>
                    <a:pt x="802843" y="147904"/>
                  </a:lnTo>
                  <a:lnTo>
                    <a:pt x="802843" y="155562"/>
                  </a:lnTo>
                  <a:lnTo>
                    <a:pt x="802843" y="184137"/>
                  </a:lnTo>
                  <a:lnTo>
                    <a:pt x="809040" y="190347"/>
                  </a:lnTo>
                  <a:lnTo>
                    <a:pt x="845388" y="190347"/>
                  </a:lnTo>
                  <a:lnTo>
                    <a:pt x="851535" y="184086"/>
                  </a:lnTo>
                  <a:close/>
                </a:path>
                <a:path w="1371600" h="238125">
                  <a:moveTo>
                    <a:pt x="898779" y="231317"/>
                  </a:moveTo>
                  <a:lnTo>
                    <a:pt x="898715" y="195033"/>
                  </a:lnTo>
                  <a:lnTo>
                    <a:pt x="892517" y="188887"/>
                  </a:lnTo>
                  <a:lnTo>
                    <a:pt x="856284" y="188887"/>
                  </a:lnTo>
                  <a:lnTo>
                    <a:pt x="850023" y="195084"/>
                  </a:lnTo>
                  <a:lnTo>
                    <a:pt x="850023" y="202793"/>
                  </a:lnTo>
                  <a:lnTo>
                    <a:pt x="850023" y="231368"/>
                  </a:lnTo>
                  <a:lnTo>
                    <a:pt x="856284" y="237553"/>
                  </a:lnTo>
                  <a:lnTo>
                    <a:pt x="892568" y="237553"/>
                  </a:lnTo>
                  <a:lnTo>
                    <a:pt x="898779" y="231317"/>
                  </a:lnTo>
                  <a:close/>
                </a:path>
                <a:path w="1371600" h="238125">
                  <a:moveTo>
                    <a:pt x="898779" y="136855"/>
                  </a:moveTo>
                  <a:lnTo>
                    <a:pt x="898715" y="100622"/>
                  </a:lnTo>
                  <a:lnTo>
                    <a:pt x="892517" y="94411"/>
                  </a:lnTo>
                  <a:lnTo>
                    <a:pt x="856284" y="94411"/>
                  </a:lnTo>
                  <a:lnTo>
                    <a:pt x="850023" y="100672"/>
                  </a:lnTo>
                  <a:lnTo>
                    <a:pt x="850023" y="108331"/>
                  </a:lnTo>
                  <a:lnTo>
                    <a:pt x="850023" y="136906"/>
                  </a:lnTo>
                  <a:lnTo>
                    <a:pt x="856284" y="143103"/>
                  </a:lnTo>
                  <a:lnTo>
                    <a:pt x="892568" y="143103"/>
                  </a:lnTo>
                  <a:lnTo>
                    <a:pt x="898779" y="136855"/>
                  </a:lnTo>
                  <a:close/>
                </a:path>
                <a:path w="1371600" h="238125">
                  <a:moveTo>
                    <a:pt x="946010" y="184086"/>
                  </a:moveTo>
                  <a:lnTo>
                    <a:pt x="945959" y="147853"/>
                  </a:lnTo>
                  <a:lnTo>
                    <a:pt x="939698" y="141655"/>
                  </a:lnTo>
                  <a:lnTo>
                    <a:pt x="903516" y="141655"/>
                  </a:lnTo>
                  <a:lnTo>
                    <a:pt x="897267" y="147904"/>
                  </a:lnTo>
                  <a:lnTo>
                    <a:pt x="897267" y="155562"/>
                  </a:lnTo>
                  <a:lnTo>
                    <a:pt x="897267" y="184137"/>
                  </a:lnTo>
                  <a:lnTo>
                    <a:pt x="903516" y="190347"/>
                  </a:lnTo>
                  <a:lnTo>
                    <a:pt x="939812" y="190347"/>
                  </a:lnTo>
                  <a:lnTo>
                    <a:pt x="946010" y="184086"/>
                  </a:lnTo>
                  <a:close/>
                </a:path>
                <a:path w="1371600" h="238125">
                  <a:moveTo>
                    <a:pt x="993190" y="47193"/>
                  </a:moveTo>
                  <a:lnTo>
                    <a:pt x="945959" y="47193"/>
                  </a:lnTo>
                  <a:lnTo>
                    <a:pt x="904646" y="47180"/>
                  </a:lnTo>
                  <a:lnTo>
                    <a:pt x="897267" y="54622"/>
                  </a:lnTo>
                  <a:lnTo>
                    <a:pt x="897267" y="88480"/>
                  </a:lnTo>
                  <a:lnTo>
                    <a:pt x="904646" y="95872"/>
                  </a:lnTo>
                  <a:lnTo>
                    <a:pt x="944499" y="95872"/>
                  </a:lnTo>
                  <a:lnTo>
                    <a:pt x="944499" y="135724"/>
                  </a:lnTo>
                  <a:lnTo>
                    <a:pt x="951890" y="143103"/>
                  </a:lnTo>
                  <a:lnTo>
                    <a:pt x="985748" y="143103"/>
                  </a:lnTo>
                  <a:lnTo>
                    <a:pt x="993190" y="135724"/>
                  </a:lnTo>
                  <a:lnTo>
                    <a:pt x="993190" y="95872"/>
                  </a:lnTo>
                  <a:lnTo>
                    <a:pt x="993190" y="94411"/>
                  </a:lnTo>
                  <a:lnTo>
                    <a:pt x="993190" y="47193"/>
                  </a:lnTo>
                  <a:close/>
                </a:path>
                <a:path w="1371600" h="238125">
                  <a:moveTo>
                    <a:pt x="1182090" y="149034"/>
                  </a:moveTo>
                  <a:lnTo>
                    <a:pt x="1174648" y="141655"/>
                  </a:lnTo>
                  <a:lnTo>
                    <a:pt x="1140790" y="141655"/>
                  </a:lnTo>
                  <a:lnTo>
                    <a:pt x="1133398" y="149034"/>
                  </a:lnTo>
                  <a:lnTo>
                    <a:pt x="1133398" y="183654"/>
                  </a:lnTo>
                  <a:lnTo>
                    <a:pt x="1128128" y="188874"/>
                  </a:lnTo>
                  <a:lnTo>
                    <a:pt x="1087615" y="188874"/>
                  </a:lnTo>
                  <a:lnTo>
                    <a:pt x="1087615" y="143103"/>
                  </a:lnTo>
                  <a:lnTo>
                    <a:pt x="1134859" y="143103"/>
                  </a:lnTo>
                  <a:lnTo>
                    <a:pt x="1134859" y="101854"/>
                  </a:lnTo>
                  <a:lnTo>
                    <a:pt x="1127417" y="94411"/>
                  </a:lnTo>
                  <a:lnTo>
                    <a:pt x="1087615" y="94411"/>
                  </a:lnTo>
                  <a:lnTo>
                    <a:pt x="1087615" y="54622"/>
                  </a:lnTo>
                  <a:lnTo>
                    <a:pt x="1080236" y="47180"/>
                  </a:lnTo>
                  <a:lnTo>
                    <a:pt x="1046365" y="47180"/>
                  </a:lnTo>
                  <a:lnTo>
                    <a:pt x="1038923" y="54622"/>
                  </a:lnTo>
                  <a:lnTo>
                    <a:pt x="1038923" y="94424"/>
                  </a:lnTo>
                  <a:lnTo>
                    <a:pt x="1038923" y="95872"/>
                  </a:lnTo>
                  <a:lnTo>
                    <a:pt x="1038923" y="141655"/>
                  </a:lnTo>
                  <a:lnTo>
                    <a:pt x="1038923" y="143103"/>
                  </a:lnTo>
                  <a:lnTo>
                    <a:pt x="1038923" y="183654"/>
                  </a:lnTo>
                  <a:lnTo>
                    <a:pt x="1033703" y="188874"/>
                  </a:lnTo>
                  <a:lnTo>
                    <a:pt x="991692" y="188874"/>
                  </a:lnTo>
                  <a:lnTo>
                    <a:pt x="951890" y="188887"/>
                  </a:lnTo>
                  <a:lnTo>
                    <a:pt x="944499" y="196278"/>
                  </a:lnTo>
                  <a:lnTo>
                    <a:pt x="944499" y="237553"/>
                  </a:lnTo>
                  <a:lnTo>
                    <a:pt x="991692" y="237553"/>
                  </a:lnTo>
                  <a:lnTo>
                    <a:pt x="993190" y="237553"/>
                  </a:lnTo>
                  <a:lnTo>
                    <a:pt x="1182090" y="237553"/>
                  </a:lnTo>
                  <a:lnTo>
                    <a:pt x="1182090" y="190347"/>
                  </a:lnTo>
                  <a:lnTo>
                    <a:pt x="1182090" y="188874"/>
                  </a:lnTo>
                  <a:lnTo>
                    <a:pt x="1182090" y="149034"/>
                  </a:lnTo>
                  <a:close/>
                </a:path>
                <a:path w="1371600" h="238125">
                  <a:moveTo>
                    <a:pt x="1276515" y="7378"/>
                  </a:moveTo>
                  <a:lnTo>
                    <a:pt x="1269136" y="0"/>
                  </a:lnTo>
                  <a:lnTo>
                    <a:pt x="1229271" y="0"/>
                  </a:lnTo>
                  <a:lnTo>
                    <a:pt x="1227823" y="0"/>
                  </a:lnTo>
                  <a:lnTo>
                    <a:pt x="1180579" y="0"/>
                  </a:lnTo>
                  <a:lnTo>
                    <a:pt x="1180579" y="47180"/>
                  </a:lnTo>
                  <a:lnTo>
                    <a:pt x="1140790" y="47180"/>
                  </a:lnTo>
                  <a:lnTo>
                    <a:pt x="1133398" y="54622"/>
                  </a:lnTo>
                  <a:lnTo>
                    <a:pt x="1133398" y="88480"/>
                  </a:lnTo>
                  <a:lnTo>
                    <a:pt x="1140790" y="95872"/>
                  </a:lnTo>
                  <a:lnTo>
                    <a:pt x="1180579" y="95872"/>
                  </a:lnTo>
                  <a:lnTo>
                    <a:pt x="1180579" y="135724"/>
                  </a:lnTo>
                  <a:lnTo>
                    <a:pt x="1188021" y="143103"/>
                  </a:lnTo>
                  <a:lnTo>
                    <a:pt x="1221892" y="143103"/>
                  </a:lnTo>
                  <a:lnTo>
                    <a:pt x="1229283" y="135724"/>
                  </a:lnTo>
                  <a:lnTo>
                    <a:pt x="1229283" y="94411"/>
                  </a:lnTo>
                  <a:lnTo>
                    <a:pt x="1229271" y="48691"/>
                  </a:lnTo>
                  <a:lnTo>
                    <a:pt x="1276515" y="48691"/>
                  </a:lnTo>
                  <a:lnTo>
                    <a:pt x="1276515" y="7378"/>
                  </a:lnTo>
                  <a:close/>
                </a:path>
                <a:path w="1371600" h="238125">
                  <a:moveTo>
                    <a:pt x="1370939" y="149034"/>
                  </a:moveTo>
                  <a:lnTo>
                    <a:pt x="1363548" y="141655"/>
                  </a:lnTo>
                  <a:lnTo>
                    <a:pt x="1323759" y="141655"/>
                  </a:lnTo>
                  <a:lnTo>
                    <a:pt x="1322298" y="141655"/>
                  </a:lnTo>
                  <a:lnTo>
                    <a:pt x="1282446" y="141655"/>
                  </a:lnTo>
                  <a:lnTo>
                    <a:pt x="1275067" y="149034"/>
                  </a:lnTo>
                  <a:lnTo>
                    <a:pt x="1275067" y="182905"/>
                  </a:lnTo>
                  <a:lnTo>
                    <a:pt x="1282446" y="190347"/>
                  </a:lnTo>
                  <a:lnTo>
                    <a:pt x="1322298" y="190347"/>
                  </a:lnTo>
                  <a:lnTo>
                    <a:pt x="1323759" y="190347"/>
                  </a:lnTo>
                  <a:lnTo>
                    <a:pt x="1370939" y="190347"/>
                  </a:lnTo>
                  <a:lnTo>
                    <a:pt x="1370939" y="149034"/>
                  </a:lnTo>
                  <a:close/>
                </a:path>
                <a:path w="1371600" h="238125">
                  <a:moveTo>
                    <a:pt x="1370990" y="0"/>
                  </a:moveTo>
                  <a:lnTo>
                    <a:pt x="1322298" y="0"/>
                  </a:lnTo>
                  <a:lnTo>
                    <a:pt x="1322298" y="47180"/>
                  </a:lnTo>
                  <a:lnTo>
                    <a:pt x="1282446" y="47180"/>
                  </a:lnTo>
                  <a:lnTo>
                    <a:pt x="1275067" y="54622"/>
                  </a:lnTo>
                  <a:lnTo>
                    <a:pt x="1275067" y="88480"/>
                  </a:lnTo>
                  <a:lnTo>
                    <a:pt x="1282446" y="95872"/>
                  </a:lnTo>
                  <a:lnTo>
                    <a:pt x="1322298" y="95872"/>
                  </a:lnTo>
                  <a:lnTo>
                    <a:pt x="1323759" y="95872"/>
                  </a:lnTo>
                  <a:lnTo>
                    <a:pt x="1363548" y="95872"/>
                  </a:lnTo>
                  <a:lnTo>
                    <a:pt x="1370939" y="88480"/>
                  </a:lnTo>
                  <a:lnTo>
                    <a:pt x="1370939" y="48691"/>
                  </a:lnTo>
                  <a:lnTo>
                    <a:pt x="1370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57401" y="3441013"/>
              <a:ext cx="993140" cy="332105"/>
            </a:xfrm>
            <a:custGeom>
              <a:avLst/>
              <a:gdLst/>
              <a:ahLst/>
              <a:cxnLst/>
              <a:rect l="l" t="t" r="r" b="b"/>
              <a:pathLst>
                <a:path w="993139" h="332104">
                  <a:moveTo>
                    <a:pt x="95885" y="149072"/>
                  </a:moveTo>
                  <a:lnTo>
                    <a:pt x="88493" y="141668"/>
                  </a:lnTo>
                  <a:lnTo>
                    <a:pt x="54635" y="141668"/>
                  </a:lnTo>
                  <a:lnTo>
                    <a:pt x="47244" y="149072"/>
                  </a:lnTo>
                  <a:lnTo>
                    <a:pt x="47244" y="183667"/>
                  </a:lnTo>
                  <a:lnTo>
                    <a:pt x="41960" y="188887"/>
                  </a:lnTo>
                  <a:lnTo>
                    <a:pt x="7404" y="188887"/>
                  </a:lnTo>
                  <a:lnTo>
                    <a:pt x="0" y="196291"/>
                  </a:lnTo>
                  <a:lnTo>
                    <a:pt x="0" y="236105"/>
                  </a:lnTo>
                  <a:lnTo>
                    <a:pt x="0" y="237566"/>
                  </a:lnTo>
                  <a:lnTo>
                    <a:pt x="0" y="283324"/>
                  </a:lnTo>
                  <a:lnTo>
                    <a:pt x="0" y="284784"/>
                  </a:lnTo>
                  <a:lnTo>
                    <a:pt x="0" y="324599"/>
                  </a:lnTo>
                  <a:lnTo>
                    <a:pt x="7404" y="332003"/>
                  </a:lnTo>
                  <a:lnTo>
                    <a:pt x="41262" y="332003"/>
                  </a:lnTo>
                  <a:lnTo>
                    <a:pt x="48704" y="324599"/>
                  </a:lnTo>
                  <a:lnTo>
                    <a:pt x="48704" y="283324"/>
                  </a:lnTo>
                  <a:lnTo>
                    <a:pt x="48679" y="237566"/>
                  </a:lnTo>
                  <a:lnTo>
                    <a:pt x="88493" y="237566"/>
                  </a:lnTo>
                  <a:lnTo>
                    <a:pt x="95885" y="230149"/>
                  </a:lnTo>
                  <a:lnTo>
                    <a:pt x="95885" y="190347"/>
                  </a:lnTo>
                  <a:lnTo>
                    <a:pt x="95885" y="188887"/>
                  </a:lnTo>
                  <a:lnTo>
                    <a:pt x="95885" y="149072"/>
                  </a:lnTo>
                  <a:close/>
                </a:path>
                <a:path w="993139" h="332104">
                  <a:moveTo>
                    <a:pt x="143116" y="54635"/>
                  </a:moveTo>
                  <a:lnTo>
                    <a:pt x="135737" y="47218"/>
                  </a:lnTo>
                  <a:lnTo>
                    <a:pt x="95923" y="47218"/>
                  </a:lnTo>
                  <a:lnTo>
                    <a:pt x="94424" y="47218"/>
                  </a:lnTo>
                  <a:lnTo>
                    <a:pt x="48704" y="47218"/>
                  </a:lnTo>
                  <a:lnTo>
                    <a:pt x="47244" y="47218"/>
                  </a:lnTo>
                  <a:lnTo>
                    <a:pt x="7404" y="47218"/>
                  </a:lnTo>
                  <a:lnTo>
                    <a:pt x="0" y="54635"/>
                  </a:lnTo>
                  <a:lnTo>
                    <a:pt x="0" y="88493"/>
                  </a:lnTo>
                  <a:lnTo>
                    <a:pt x="7404" y="95897"/>
                  </a:lnTo>
                  <a:lnTo>
                    <a:pt x="47244" y="95897"/>
                  </a:lnTo>
                  <a:lnTo>
                    <a:pt x="48704" y="95897"/>
                  </a:lnTo>
                  <a:lnTo>
                    <a:pt x="94424" y="95897"/>
                  </a:lnTo>
                  <a:lnTo>
                    <a:pt x="95923" y="95897"/>
                  </a:lnTo>
                  <a:lnTo>
                    <a:pt x="143116" y="95897"/>
                  </a:lnTo>
                  <a:lnTo>
                    <a:pt x="143116" y="54635"/>
                  </a:lnTo>
                  <a:close/>
                </a:path>
                <a:path w="993139" h="332104">
                  <a:moveTo>
                    <a:pt x="237655" y="278561"/>
                  </a:moveTo>
                  <a:lnTo>
                    <a:pt x="237604" y="242290"/>
                  </a:lnTo>
                  <a:lnTo>
                    <a:pt x="231343" y="236105"/>
                  </a:lnTo>
                  <a:lnTo>
                    <a:pt x="195110" y="236105"/>
                  </a:lnTo>
                  <a:lnTo>
                    <a:pt x="188899" y="242341"/>
                  </a:lnTo>
                  <a:lnTo>
                    <a:pt x="188899" y="250024"/>
                  </a:lnTo>
                  <a:lnTo>
                    <a:pt x="188899" y="278599"/>
                  </a:lnTo>
                  <a:lnTo>
                    <a:pt x="195110" y="284784"/>
                  </a:lnTo>
                  <a:lnTo>
                    <a:pt x="231444" y="284784"/>
                  </a:lnTo>
                  <a:lnTo>
                    <a:pt x="237655" y="278561"/>
                  </a:lnTo>
                  <a:close/>
                </a:path>
                <a:path w="993139" h="332104">
                  <a:moveTo>
                    <a:pt x="237655" y="89674"/>
                  </a:moveTo>
                  <a:lnTo>
                    <a:pt x="237604" y="53403"/>
                  </a:lnTo>
                  <a:lnTo>
                    <a:pt x="231343" y="47218"/>
                  </a:lnTo>
                  <a:lnTo>
                    <a:pt x="195110" y="47218"/>
                  </a:lnTo>
                  <a:lnTo>
                    <a:pt x="188899" y="53454"/>
                  </a:lnTo>
                  <a:lnTo>
                    <a:pt x="188899" y="61137"/>
                  </a:lnTo>
                  <a:lnTo>
                    <a:pt x="188899" y="89712"/>
                  </a:lnTo>
                  <a:lnTo>
                    <a:pt x="195110" y="95897"/>
                  </a:lnTo>
                  <a:lnTo>
                    <a:pt x="231444" y="95897"/>
                  </a:lnTo>
                  <a:lnTo>
                    <a:pt x="237655" y="89674"/>
                  </a:lnTo>
                  <a:close/>
                </a:path>
                <a:path w="993139" h="332104">
                  <a:moveTo>
                    <a:pt x="332016" y="149072"/>
                  </a:moveTo>
                  <a:lnTo>
                    <a:pt x="324637" y="141668"/>
                  </a:lnTo>
                  <a:lnTo>
                    <a:pt x="284822" y="141668"/>
                  </a:lnTo>
                  <a:lnTo>
                    <a:pt x="284784" y="101854"/>
                  </a:lnTo>
                  <a:lnTo>
                    <a:pt x="277393" y="94437"/>
                  </a:lnTo>
                  <a:lnTo>
                    <a:pt x="243535" y="94437"/>
                  </a:lnTo>
                  <a:lnTo>
                    <a:pt x="236143" y="101854"/>
                  </a:lnTo>
                  <a:lnTo>
                    <a:pt x="236143" y="136448"/>
                  </a:lnTo>
                  <a:lnTo>
                    <a:pt x="230873" y="141655"/>
                  </a:lnTo>
                  <a:lnTo>
                    <a:pt x="190360" y="141655"/>
                  </a:lnTo>
                  <a:lnTo>
                    <a:pt x="190360" y="101854"/>
                  </a:lnTo>
                  <a:lnTo>
                    <a:pt x="182918" y="94437"/>
                  </a:lnTo>
                  <a:lnTo>
                    <a:pt x="149110" y="94437"/>
                  </a:lnTo>
                  <a:lnTo>
                    <a:pt x="141668" y="101854"/>
                  </a:lnTo>
                  <a:lnTo>
                    <a:pt x="141668" y="141668"/>
                  </a:lnTo>
                  <a:lnTo>
                    <a:pt x="141668" y="143129"/>
                  </a:lnTo>
                  <a:lnTo>
                    <a:pt x="141668" y="182930"/>
                  </a:lnTo>
                  <a:lnTo>
                    <a:pt x="149110" y="190347"/>
                  </a:lnTo>
                  <a:lnTo>
                    <a:pt x="188899" y="190347"/>
                  </a:lnTo>
                  <a:lnTo>
                    <a:pt x="190360" y="190347"/>
                  </a:lnTo>
                  <a:lnTo>
                    <a:pt x="236143" y="190347"/>
                  </a:lnTo>
                  <a:lnTo>
                    <a:pt x="236143" y="230149"/>
                  </a:lnTo>
                  <a:lnTo>
                    <a:pt x="243535" y="237566"/>
                  </a:lnTo>
                  <a:lnTo>
                    <a:pt x="277393" y="237566"/>
                  </a:lnTo>
                  <a:lnTo>
                    <a:pt x="284784" y="230149"/>
                  </a:lnTo>
                  <a:lnTo>
                    <a:pt x="284784" y="190347"/>
                  </a:lnTo>
                  <a:lnTo>
                    <a:pt x="332016" y="190347"/>
                  </a:lnTo>
                  <a:lnTo>
                    <a:pt x="332016" y="149072"/>
                  </a:lnTo>
                  <a:close/>
                </a:path>
                <a:path w="993139" h="332104">
                  <a:moveTo>
                    <a:pt x="332016" y="47218"/>
                  </a:moveTo>
                  <a:lnTo>
                    <a:pt x="283324" y="47218"/>
                  </a:lnTo>
                  <a:lnTo>
                    <a:pt x="283324" y="88493"/>
                  </a:lnTo>
                  <a:lnTo>
                    <a:pt x="290766" y="95897"/>
                  </a:lnTo>
                  <a:lnTo>
                    <a:pt x="324637" y="95897"/>
                  </a:lnTo>
                  <a:lnTo>
                    <a:pt x="332016" y="88493"/>
                  </a:lnTo>
                  <a:lnTo>
                    <a:pt x="332016" y="47218"/>
                  </a:lnTo>
                  <a:close/>
                </a:path>
                <a:path w="993139" h="332104">
                  <a:moveTo>
                    <a:pt x="332079" y="325780"/>
                  </a:moveTo>
                  <a:lnTo>
                    <a:pt x="332016" y="289509"/>
                  </a:lnTo>
                  <a:lnTo>
                    <a:pt x="325818" y="283324"/>
                  </a:lnTo>
                  <a:lnTo>
                    <a:pt x="289585" y="283324"/>
                  </a:lnTo>
                  <a:lnTo>
                    <a:pt x="283324" y="289560"/>
                  </a:lnTo>
                  <a:lnTo>
                    <a:pt x="283324" y="297256"/>
                  </a:lnTo>
                  <a:lnTo>
                    <a:pt x="283324" y="325831"/>
                  </a:lnTo>
                  <a:lnTo>
                    <a:pt x="289585" y="332003"/>
                  </a:lnTo>
                  <a:lnTo>
                    <a:pt x="325869" y="332003"/>
                  </a:lnTo>
                  <a:lnTo>
                    <a:pt x="332079" y="325780"/>
                  </a:lnTo>
                  <a:close/>
                </a:path>
                <a:path w="993139" h="332104">
                  <a:moveTo>
                    <a:pt x="473735" y="89674"/>
                  </a:moveTo>
                  <a:lnTo>
                    <a:pt x="473684" y="53403"/>
                  </a:lnTo>
                  <a:lnTo>
                    <a:pt x="467474" y="47218"/>
                  </a:lnTo>
                  <a:lnTo>
                    <a:pt x="431241" y="47218"/>
                  </a:lnTo>
                  <a:lnTo>
                    <a:pt x="425043" y="53454"/>
                  </a:lnTo>
                  <a:lnTo>
                    <a:pt x="425043" y="61137"/>
                  </a:lnTo>
                  <a:lnTo>
                    <a:pt x="425043" y="89712"/>
                  </a:lnTo>
                  <a:lnTo>
                    <a:pt x="431241" y="95897"/>
                  </a:lnTo>
                  <a:lnTo>
                    <a:pt x="467588" y="95897"/>
                  </a:lnTo>
                  <a:lnTo>
                    <a:pt x="473735" y="89674"/>
                  </a:lnTo>
                  <a:close/>
                </a:path>
                <a:path w="993139" h="332104">
                  <a:moveTo>
                    <a:pt x="709879" y="136893"/>
                  </a:moveTo>
                  <a:lnTo>
                    <a:pt x="709815" y="100622"/>
                  </a:lnTo>
                  <a:lnTo>
                    <a:pt x="703567" y="94437"/>
                  </a:lnTo>
                  <a:lnTo>
                    <a:pt x="667385" y="94437"/>
                  </a:lnTo>
                  <a:lnTo>
                    <a:pt x="661123" y="100672"/>
                  </a:lnTo>
                  <a:lnTo>
                    <a:pt x="661123" y="108369"/>
                  </a:lnTo>
                  <a:lnTo>
                    <a:pt x="661123" y="136944"/>
                  </a:lnTo>
                  <a:lnTo>
                    <a:pt x="667385" y="143129"/>
                  </a:lnTo>
                  <a:lnTo>
                    <a:pt x="703668" y="143129"/>
                  </a:lnTo>
                  <a:lnTo>
                    <a:pt x="709879" y="136893"/>
                  </a:lnTo>
                  <a:close/>
                </a:path>
                <a:path w="993139" h="332104">
                  <a:moveTo>
                    <a:pt x="898766" y="42443"/>
                  </a:moveTo>
                  <a:lnTo>
                    <a:pt x="898715" y="6159"/>
                  </a:lnTo>
                  <a:lnTo>
                    <a:pt x="892467" y="12"/>
                  </a:lnTo>
                  <a:lnTo>
                    <a:pt x="856284" y="12"/>
                  </a:lnTo>
                  <a:lnTo>
                    <a:pt x="850023" y="6210"/>
                  </a:lnTo>
                  <a:lnTo>
                    <a:pt x="850023" y="13919"/>
                  </a:lnTo>
                  <a:lnTo>
                    <a:pt x="850023" y="42494"/>
                  </a:lnTo>
                  <a:lnTo>
                    <a:pt x="856284" y="48679"/>
                  </a:lnTo>
                  <a:lnTo>
                    <a:pt x="892568" y="48679"/>
                  </a:lnTo>
                  <a:lnTo>
                    <a:pt x="898766" y="42443"/>
                  </a:lnTo>
                  <a:close/>
                </a:path>
                <a:path w="993139" h="332104">
                  <a:moveTo>
                    <a:pt x="993140" y="149072"/>
                  </a:moveTo>
                  <a:lnTo>
                    <a:pt x="985748" y="141668"/>
                  </a:lnTo>
                  <a:lnTo>
                    <a:pt x="951890" y="141668"/>
                  </a:lnTo>
                  <a:lnTo>
                    <a:pt x="944499" y="149072"/>
                  </a:lnTo>
                  <a:lnTo>
                    <a:pt x="944499" y="183667"/>
                  </a:lnTo>
                  <a:lnTo>
                    <a:pt x="939215" y="188887"/>
                  </a:lnTo>
                  <a:lnTo>
                    <a:pt x="898702" y="188887"/>
                  </a:lnTo>
                  <a:lnTo>
                    <a:pt x="897267" y="188887"/>
                  </a:lnTo>
                  <a:lnTo>
                    <a:pt x="851484" y="188887"/>
                  </a:lnTo>
                  <a:lnTo>
                    <a:pt x="851484" y="149072"/>
                  </a:lnTo>
                  <a:lnTo>
                    <a:pt x="844092" y="141668"/>
                  </a:lnTo>
                  <a:lnTo>
                    <a:pt x="804291" y="141668"/>
                  </a:lnTo>
                  <a:lnTo>
                    <a:pt x="804291" y="95897"/>
                  </a:lnTo>
                  <a:lnTo>
                    <a:pt x="851484" y="95897"/>
                  </a:lnTo>
                  <a:lnTo>
                    <a:pt x="851484" y="54635"/>
                  </a:lnTo>
                  <a:lnTo>
                    <a:pt x="844092" y="47218"/>
                  </a:lnTo>
                  <a:lnTo>
                    <a:pt x="804291" y="47218"/>
                  </a:lnTo>
                  <a:lnTo>
                    <a:pt x="804291" y="0"/>
                  </a:lnTo>
                  <a:lnTo>
                    <a:pt x="802779" y="0"/>
                  </a:lnTo>
                  <a:lnTo>
                    <a:pt x="802779" y="237566"/>
                  </a:lnTo>
                  <a:lnTo>
                    <a:pt x="802779" y="283324"/>
                  </a:lnTo>
                  <a:lnTo>
                    <a:pt x="757047" y="283324"/>
                  </a:lnTo>
                  <a:lnTo>
                    <a:pt x="757047" y="237566"/>
                  </a:lnTo>
                  <a:lnTo>
                    <a:pt x="802779" y="237566"/>
                  </a:lnTo>
                  <a:lnTo>
                    <a:pt x="802779" y="0"/>
                  </a:lnTo>
                  <a:lnTo>
                    <a:pt x="755599" y="0"/>
                  </a:lnTo>
                  <a:lnTo>
                    <a:pt x="755599" y="47218"/>
                  </a:lnTo>
                  <a:lnTo>
                    <a:pt x="755599" y="48679"/>
                  </a:lnTo>
                  <a:lnTo>
                    <a:pt x="755599" y="183667"/>
                  </a:lnTo>
                  <a:lnTo>
                    <a:pt x="750316" y="188887"/>
                  </a:lnTo>
                  <a:lnTo>
                    <a:pt x="709815" y="188887"/>
                  </a:lnTo>
                  <a:lnTo>
                    <a:pt x="708367" y="188887"/>
                  </a:lnTo>
                  <a:lnTo>
                    <a:pt x="708367" y="237566"/>
                  </a:lnTo>
                  <a:lnTo>
                    <a:pt x="708367" y="283324"/>
                  </a:lnTo>
                  <a:lnTo>
                    <a:pt x="662571" y="283324"/>
                  </a:lnTo>
                  <a:lnTo>
                    <a:pt x="662571" y="237566"/>
                  </a:lnTo>
                  <a:lnTo>
                    <a:pt x="708367" y="237566"/>
                  </a:lnTo>
                  <a:lnTo>
                    <a:pt x="708367" y="188887"/>
                  </a:lnTo>
                  <a:lnTo>
                    <a:pt x="662571" y="188887"/>
                  </a:lnTo>
                  <a:lnTo>
                    <a:pt x="661123" y="188887"/>
                  </a:lnTo>
                  <a:lnTo>
                    <a:pt x="615391" y="188887"/>
                  </a:lnTo>
                  <a:lnTo>
                    <a:pt x="615391" y="143129"/>
                  </a:lnTo>
                  <a:lnTo>
                    <a:pt x="615391" y="141655"/>
                  </a:lnTo>
                  <a:lnTo>
                    <a:pt x="615391" y="95897"/>
                  </a:lnTo>
                  <a:lnTo>
                    <a:pt x="615391" y="94437"/>
                  </a:lnTo>
                  <a:lnTo>
                    <a:pt x="615391" y="47218"/>
                  </a:lnTo>
                  <a:lnTo>
                    <a:pt x="566699" y="47218"/>
                  </a:lnTo>
                  <a:lnTo>
                    <a:pt x="566699" y="89230"/>
                  </a:lnTo>
                  <a:lnTo>
                    <a:pt x="561428" y="94437"/>
                  </a:lnTo>
                  <a:lnTo>
                    <a:pt x="520915" y="94437"/>
                  </a:lnTo>
                  <a:lnTo>
                    <a:pt x="519468" y="94437"/>
                  </a:lnTo>
                  <a:lnTo>
                    <a:pt x="479666" y="94437"/>
                  </a:lnTo>
                  <a:lnTo>
                    <a:pt x="472224" y="101854"/>
                  </a:lnTo>
                  <a:lnTo>
                    <a:pt x="472224" y="135712"/>
                  </a:lnTo>
                  <a:lnTo>
                    <a:pt x="479666" y="143129"/>
                  </a:lnTo>
                  <a:lnTo>
                    <a:pt x="519468" y="143129"/>
                  </a:lnTo>
                  <a:lnTo>
                    <a:pt x="519468" y="182930"/>
                  </a:lnTo>
                  <a:lnTo>
                    <a:pt x="526846" y="190347"/>
                  </a:lnTo>
                  <a:lnTo>
                    <a:pt x="566699" y="190347"/>
                  </a:lnTo>
                  <a:lnTo>
                    <a:pt x="566699" y="236105"/>
                  </a:lnTo>
                  <a:lnTo>
                    <a:pt x="379260" y="236105"/>
                  </a:lnTo>
                  <a:lnTo>
                    <a:pt x="379260" y="196291"/>
                  </a:lnTo>
                  <a:lnTo>
                    <a:pt x="371817" y="188887"/>
                  </a:lnTo>
                  <a:lnTo>
                    <a:pt x="337947" y="188887"/>
                  </a:lnTo>
                  <a:lnTo>
                    <a:pt x="330568" y="196291"/>
                  </a:lnTo>
                  <a:lnTo>
                    <a:pt x="330568" y="236105"/>
                  </a:lnTo>
                  <a:lnTo>
                    <a:pt x="330568" y="237566"/>
                  </a:lnTo>
                  <a:lnTo>
                    <a:pt x="330568" y="277380"/>
                  </a:lnTo>
                  <a:lnTo>
                    <a:pt x="337947" y="284784"/>
                  </a:lnTo>
                  <a:lnTo>
                    <a:pt x="377799" y="284784"/>
                  </a:lnTo>
                  <a:lnTo>
                    <a:pt x="379260" y="284784"/>
                  </a:lnTo>
                  <a:lnTo>
                    <a:pt x="425043" y="284784"/>
                  </a:lnTo>
                  <a:lnTo>
                    <a:pt x="425043" y="332003"/>
                  </a:lnTo>
                  <a:lnTo>
                    <a:pt x="473722" y="332003"/>
                  </a:lnTo>
                  <a:lnTo>
                    <a:pt x="473722" y="284784"/>
                  </a:lnTo>
                  <a:lnTo>
                    <a:pt x="519468" y="284784"/>
                  </a:lnTo>
                  <a:lnTo>
                    <a:pt x="519468" y="324599"/>
                  </a:lnTo>
                  <a:lnTo>
                    <a:pt x="526846" y="332003"/>
                  </a:lnTo>
                  <a:lnTo>
                    <a:pt x="851471" y="332003"/>
                  </a:lnTo>
                  <a:lnTo>
                    <a:pt x="851471" y="284784"/>
                  </a:lnTo>
                  <a:lnTo>
                    <a:pt x="898702" y="284784"/>
                  </a:lnTo>
                  <a:lnTo>
                    <a:pt x="898702" y="237566"/>
                  </a:lnTo>
                  <a:lnTo>
                    <a:pt x="944499" y="237566"/>
                  </a:lnTo>
                  <a:lnTo>
                    <a:pt x="945946" y="237566"/>
                  </a:lnTo>
                  <a:lnTo>
                    <a:pt x="985748" y="237566"/>
                  </a:lnTo>
                  <a:lnTo>
                    <a:pt x="993140" y="230149"/>
                  </a:lnTo>
                  <a:lnTo>
                    <a:pt x="993140" y="190347"/>
                  </a:lnTo>
                  <a:lnTo>
                    <a:pt x="993140" y="188887"/>
                  </a:lnTo>
                  <a:lnTo>
                    <a:pt x="993140" y="149072"/>
                  </a:lnTo>
                  <a:close/>
                </a:path>
                <a:path w="993139" h="332104">
                  <a:moveTo>
                    <a:pt x="993140" y="54635"/>
                  </a:moveTo>
                  <a:lnTo>
                    <a:pt x="985748" y="47218"/>
                  </a:lnTo>
                  <a:lnTo>
                    <a:pt x="945959" y="47218"/>
                  </a:lnTo>
                  <a:lnTo>
                    <a:pt x="944499" y="47218"/>
                  </a:lnTo>
                  <a:lnTo>
                    <a:pt x="904646" y="47218"/>
                  </a:lnTo>
                  <a:lnTo>
                    <a:pt x="897267" y="54635"/>
                  </a:lnTo>
                  <a:lnTo>
                    <a:pt x="897267" y="94437"/>
                  </a:lnTo>
                  <a:lnTo>
                    <a:pt x="897267" y="95897"/>
                  </a:lnTo>
                  <a:lnTo>
                    <a:pt x="897267" y="135712"/>
                  </a:lnTo>
                  <a:lnTo>
                    <a:pt x="904646" y="143129"/>
                  </a:lnTo>
                  <a:lnTo>
                    <a:pt x="938517" y="143129"/>
                  </a:lnTo>
                  <a:lnTo>
                    <a:pt x="945959" y="135712"/>
                  </a:lnTo>
                  <a:lnTo>
                    <a:pt x="945959" y="95897"/>
                  </a:lnTo>
                  <a:lnTo>
                    <a:pt x="993140" y="95897"/>
                  </a:lnTo>
                  <a:lnTo>
                    <a:pt x="993140" y="54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9602" y="2496565"/>
              <a:ext cx="1369060" cy="1370965"/>
            </a:xfrm>
            <a:custGeom>
              <a:avLst/>
              <a:gdLst/>
              <a:ahLst/>
              <a:cxnLst/>
              <a:rect l="l" t="t" r="r" b="b"/>
              <a:pathLst>
                <a:path w="1369060" h="1370964">
                  <a:moveTo>
                    <a:pt x="243433" y="1176172"/>
                  </a:moveTo>
                  <a:lnTo>
                    <a:pt x="241274" y="1151013"/>
                  </a:lnTo>
                  <a:lnTo>
                    <a:pt x="233451" y="1135519"/>
                  </a:lnTo>
                  <a:lnTo>
                    <a:pt x="217957" y="1127709"/>
                  </a:lnTo>
                  <a:lnTo>
                    <a:pt x="192798" y="1125550"/>
                  </a:lnTo>
                  <a:lnTo>
                    <a:pt x="148005" y="1125550"/>
                  </a:lnTo>
                  <a:lnTo>
                    <a:pt x="122847" y="1127709"/>
                  </a:lnTo>
                  <a:lnTo>
                    <a:pt x="107353" y="1135519"/>
                  </a:lnTo>
                  <a:lnTo>
                    <a:pt x="99529" y="1151013"/>
                  </a:lnTo>
                  <a:lnTo>
                    <a:pt x="97370" y="1176172"/>
                  </a:lnTo>
                  <a:lnTo>
                    <a:pt x="97370" y="1220965"/>
                  </a:lnTo>
                  <a:lnTo>
                    <a:pt x="99529" y="1246124"/>
                  </a:lnTo>
                  <a:lnTo>
                    <a:pt x="107353" y="1261605"/>
                  </a:lnTo>
                  <a:lnTo>
                    <a:pt x="122847" y="1269428"/>
                  </a:lnTo>
                  <a:lnTo>
                    <a:pt x="148005" y="1271587"/>
                  </a:lnTo>
                  <a:lnTo>
                    <a:pt x="192798" y="1271587"/>
                  </a:lnTo>
                  <a:lnTo>
                    <a:pt x="217957" y="1269428"/>
                  </a:lnTo>
                  <a:lnTo>
                    <a:pt x="233451" y="1261605"/>
                  </a:lnTo>
                  <a:lnTo>
                    <a:pt x="241274" y="1246124"/>
                  </a:lnTo>
                  <a:lnTo>
                    <a:pt x="243433" y="1220965"/>
                  </a:lnTo>
                  <a:lnTo>
                    <a:pt x="243433" y="1176172"/>
                  </a:lnTo>
                  <a:close/>
                </a:path>
                <a:path w="1369060" h="1370964">
                  <a:moveTo>
                    <a:pt x="243433" y="147967"/>
                  </a:moveTo>
                  <a:lnTo>
                    <a:pt x="241274" y="122821"/>
                  </a:lnTo>
                  <a:lnTo>
                    <a:pt x="233451" y="107353"/>
                  </a:lnTo>
                  <a:lnTo>
                    <a:pt x="217957" y="99542"/>
                  </a:lnTo>
                  <a:lnTo>
                    <a:pt x="192798" y="97396"/>
                  </a:lnTo>
                  <a:lnTo>
                    <a:pt x="148005" y="97396"/>
                  </a:lnTo>
                  <a:lnTo>
                    <a:pt x="122847" y="99542"/>
                  </a:lnTo>
                  <a:lnTo>
                    <a:pt x="107353" y="107353"/>
                  </a:lnTo>
                  <a:lnTo>
                    <a:pt x="99529" y="122821"/>
                  </a:lnTo>
                  <a:lnTo>
                    <a:pt x="97370" y="147967"/>
                  </a:lnTo>
                  <a:lnTo>
                    <a:pt x="97370" y="192773"/>
                  </a:lnTo>
                  <a:lnTo>
                    <a:pt x="99529" y="217932"/>
                  </a:lnTo>
                  <a:lnTo>
                    <a:pt x="107353" y="233426"/>
                  </a:lnTo>
                  <a:lnTo>
                    <a:pt x="122847" y="241249"/>
                  </a:lnTo>
                  <a:lnTo>
                    <a:pt x="148005" y="243408"/>
                  </a:lnTo>
                  <a:lnTo>
                    <a:pt x="192798" y="243408"/>
                  </a:lnTo>
                  <a:lnTo>
                    <a:pt x="217957" y="241249"/>
                  </a:lnTo>
                  <a:lnTo>
                    <a:pt x="233451" y="233426"/>
                  </a:lnTo>
                  <a:lnTo>
                    <a:pt x="241274" y="217932"/>
                  </a:lnTo>
                  <a:lnTo>
                    <a:pt x="243433" y="192773"/>
                  </a:lnTo>
                  <a:lnTo>
                    <a:pt x="243433" y="147967"/>
                  </a:lnTo>
                  <a:close/>
                </a:path>
                <a:path w="1369060" h="1370964">
                  <a:moveTo>
                    <a:pt x="340804" y="1146314"/>
                  </a:moveTo>
                  <a:lnTo>
                    <a:pt x="335762" y="1087602"/>
                  </a:lnTo>
                  <a:lnTo>
                    <a:pt x="330339" y="1076858"/>
                  </a:lnTo>
                  <a:lnTo>
                    <a:pt x="317512" y="1051458"/>
                  </a:lnTo>
                  <a:lnTo>
                    <a:pt x="292112" y="1038644"/>
                  </a:lnTo>
                  <a:lnTo>
                    <a:pt x="292112" y="1146314"/>
                  </a:lnTo>
                  <a:lnTo>
                    <a:pt x="292112" y="1250823"/>
                  </a:lnTo>
                  <a:lnTo>
                    <a:pt x="288620" y="1297406"/>
                  </a:lnTo>
                  <a:lnTo>
                    <a:pt x="251282" y="1319250"/>
                  </a:lnTo>
                  <a:lnTo>
                    <a:pt x="222656" y="1320279"/>
                  </a:lnTo>
                  <a:lnTo>
                    <a:pt x="118148" y="1320279"/>
                  </a:lnTo>
                  <a:lnTo>
                    <a:pt x="71551" y="1316774"/>
                  </a:lnTo>
                  <a:lnTo>
                    <a:pt x="49720" y="1279448"/>
                  </a:lnTo>
                  <a:lnTo>
                    <a:pt x="48691" y="1250823"/>
                  </a:lnTo>
                  <a:lnTo>
                    <a:pt x="48691" y="1146314"/>
                  </a:lnTo>
                  <a:lnTo>
                    <a:pt x="52184" y="1099718"/>
                  </a:lnTo>
                  <a:lnTo>
                    <a:pt x="89522" y="1077887"/>
                  </a:lnTo>
                  <a:lnTo>
                    <a:pt x="118148" y="1076858"/>
                  </a:lnTo>
                  <a:lnTo>
                    <a:pt x="222656" y="1076858"/>
                  </a:lnTo>
                  <a:lnTo>
                    <a:pt x="269252" y="1080350"/>
                  </a:lnTo>
                  <a:lnTo>
                    <a:pt x="291084" y="1117676"/>
                  </a:lnTo>
                  <a:lnTo>
                    <a:pt x="292112" y="1146314"/>
                  </a:lnTo>
                  <a:lnTo>
                    <a:pt x="292112" y="1038644"/>
                  </a:lnTo>
                  <a:lnTo>
                    <a:pt x="281368" y="1033221"/>
                  </a:lnTo>
                  <a:lnTo>
                    <a:pt x="222656" y="1028179"/>
                  </a:lnTo>
                  <a:lnTo>
                    <a:pt x="118148" y="1028179"/>
                  </a:lnTo>
                  <a:lnTo>
                    <a:pt x="59436" y="1033221"/>
                  </a:lnTo>
                  <a:lnTo>
                    <a:pt x="23291" y="1051458"/>
                  </a:lnTo>
                  <a:lnTo>
                    <a:pt x="5041" y="1087602"/>
                  </a:lnTo>
                  <a:lnTo>
                    <a:pt x="0" y="1146314"/>
                  </a:lnTo>
                  <a:lnTo>
                    <a:pt x="0" y="1250823"/>
                  </a:lnTo>
                  <a:lnTo>
                    <a:pt x="5041" y="1309535"/>
                  </a:lnTo>
                  <a:lnTo>
                    <a:pt x="23291" y="1345666"/>
                  </a:lnTo>
                  <a:lnTo>
                    <a:pt x="59436" y="1363916"/>
                  </a:lnTo>
                  <a:lnTo>
                    <a:pt x="118148" y="1368958"/>
                  </a:lnTo>
                  <a:lnTo>
                    <a:pt x="222656" y="1368958"/>
                  </a:lnTo>
                  <a:lnTo>
                    <a:pt x="281368" y="1363916"/>
                  </a:lnTo>
                  <a:lnTo>
                    <a:pt x="317512" y="1345666"/>
                  </a:lnTo>
                  <a:lnTo>
                    <a:pt x="335762" y="1309535"/>
                  </a:lnTo>
                  <a:lnTo>
                    <a:pt x="340804" y="1250823"/>
                  </a:lnTo>
                  <a:lnTo>
                    <a:pt x="340804" y="1146314"/>
                  </a:lnTo>
                  <a:close/>
                </a:path>
                <a:path w="1369060" h="1370964">
                  <a:moveTo>
                    <a:pt x="340804" y="118148"/>
                  </a:moveTo>
                  <a:lnTo>
                    <a:pt x="335762" y="59423"/>
                  </a:lnTo>
                  <a:lnTo>
                    <a:pt x="330339" y="48704"/>
                  </a:lnTo>
                  <a:lnTo>
                    <a:pt x="317512" y="23291"/>
                  </a:lnTo>
                  <a:lnTo>
                    <a:pt x="292112" y="10477"/>
                  </a:lnTo>
                  <a:lnTo>
                    <a:pt x="292112" y="118148"/>
                  </a:lnTo>
                  <a:lnTo>
                    <a:pt x="292112" y="222656"/>
                  </a:lnTo>
                  <a:lnTo>
                    <a:pt x="288620" y="269240"/>
                  </a:lnTo>
                  <a:lnTo>
                    <a:pt x="251282" y="291071"/>
                  </a:lnTo>
                  <a:lnTo>
                    <a:pt x="222656" y="292100"/>
                  </a:lnTo>
                  <a:lnTo>
                    <a:pt x="118148" y="292100"/>
                  </a:lnTo>
                  <a:lnTo>
                    <a:pt x="71551" y="288607"/>
                  </a:lnTo>
                  <a:lnTo>
                    <a:pt x="49720" y="251269"/>
                  </a:lnTo>
                  <a:lnTo>
                    <a:pt x="48691" y="222656"/>
                  </a:lnTo>
                  <a:lnTo>
                    <a:pt x="48691" y="118148"/>
                  </a:lnTo>
                  <a:lnTo>
                    <a:pt x="52184" y="71551"/>
                  </a:lnTo>
                  <a:lnTo>
                    <a:pt x="89522" y="49720"/>
                  </a:lnTo>
                  <a:lnTo>
                    <a:pt x="118148" y="48704"/>
                  </a:lnTo>
                  <a:lnTo>
                    <a:pt x="222656" y="48704"/>
                  </a:lnTo>
                  <a:lnTo>
                    <a:pt x="269252" y="52184"/>
                  </a:lnTo>
                  <a:lnTo>
                    <a:pt x="291084" y="89509"/>
                  </a:lnTo>
                  <a:lnTo>
                    <a:pt x="292112" y="118148"/>
                  </a:lnTo>
                  <a:lnTo>
                    <a:pt x="292112" y="10477"/>
                  </a:lnTo>
                  <a:lnTo>
                    <a:pt x="281368" y="5041"/>
                  </a:lnTo>
                  <a:lnTo>
                    <a:pt x="222656" y="0"/>
                  </a:lnTo>
                  <a:lnTo>
                    <a:pt x="118148" y="0"/>
                  </a:lnTo>
                  <a:lnTo>
                    <a:pt x="59436" y="5041"/>
                  </a:lnTo>
                  <a:lnTo>
                    <a:pt x="23291" y="23291"/>
                  </a:lnTo>
                  <a:lnTo>
                    <a:pt x="5041" y="59423"/>
                  </a:lnTo>
                  <a:lnTo>
                    <a:pt x="0" y="118148"/>
                  </a:lnTo>
                  <a:lnTo>
                    <a:pt x="0" y="222656"/>
                  </a:lnTo>
                  <a:lnTo>
                    <a:pt x="5041" y="281355"/>
                  </a:lnTo>
                  <a:lnTo>
                    <a:pt x="23291" y="317500"/>
                  </a:lnTo>
                  <a:lnTo>
                    <a:pt x="59436" y="335749"/>
                  </a:lnTo>
                  <a:lnTo>
                    <a:pt x="118148" y="340791"/>
                  </a:lnTo>
                  <a:lnTo>
                    <a:pt x="222656" y="340791"/>
                  </a:lnTo>
                  <a:lnTo>
                    <a:pt x="281368" y="335749"/>
                  </a:lnTo>
                  <a:lnTo>
                    <a:pt x="317512" y="317500"/>
                  </a:lnTo>
                  <a:lnTo>
                    <a:pt x="330327" y="292100"/>
                  </a:lnTo>
                  <a:lnTo>
                    <a:pt x="335762" y="281355"/>
                  </a:lnTo>
                  <a:lnTo>
                    <a:pt x="340804" y="222656"/>
                  </a:lnTo>
                  <a:lnTo>
                    <a:pt x="340804" y="118148"/>
                  </a:lnTo>
                  <a:close/>
                </a:path>
                <a:path w="1369060" h="1370964">
                  <a:moveTo>
                    <a:pt x="709815" y="1329626"/>
                  </a:moveTo>
                  <a:lnTo>
                    <a:pt x="702437" y="1322222"/>
                  </a:lnTo>
                  <a:lnTo>
                    <a:pt x="662622" y="1322222"/>
                  </a:lnTo>
                  <a:lnTo>
                    <a:pt x="662584" y="1282407"/>
                  </a:lnTo>
                  <a:lnTo>
                    <a:pt x="655193" y="1274991"/>
                  </a:lnTo>
                  <a:lnTo>
                    <a:pt x="613943" y="1274991"/>
                  </a:lnTo>
                  <a:lnTo>
                    <a:pt x="568147" y="1275003"/>
                  </a:lnTo>
                  <a:lnTo>
                    <a:pt x="566699" y="1275003"/>
                  </a:lnTo>
                  <a:lnTo>
                    <a:pt x="520915" y="1275003"/>
                  </a:lnTo>
                  <a:lnTo>
                    <a:pt x="479666" y="1274991"/>
                  </a:lnTo>
                  <a:lnTo>
                    <a:pt x="472224" y="1282407"/>
                  </a:lnTo>
                  <a:lnTo>
                    <a:pt x="472224" y="1316266"/>
                  </a:lnTo>
                  <a:lnTo>
                    <a:pt x="479666" y="1323682"/>
                  </a:lnTo>
                  <a:lnTo>
                    <a:pt x="519468" y="1323682"/>
                  </a:lnTo>
                  <a:lnTo>
                    <a:pt x="520915" y="1323682"/>
                  </a:lnTo>
                  <a:lnTo>
                    <a:pt x="566699" y="1323682"/>
                  </a:lnTo>
                  <a:lnTo>
                    <a:pt x="566699" y="1363497"/>
                  </a:lnTo>
                  <a:lnTo>
                    <a:pt x="574090" y="1370901"/>
                  </a:lnTo>
                  <a:lnTo>
                    <a:pt x="709815" y="1370901"/>
                  </a:lnTo>
                  <a:lnTo>
                    <a:pt x="709815" y="1329626"/>
                  </a:lnTo>
                  <a:close/>
                </a:path>
                <a:path w="1369060" h="1370964">
                  <a:moveTo>
                    <a:pt x="851484" y="1274991"/>
                  </a:moveTo>
                  <a:lnTo>
                    <a:pt x="802843" y="1274991"/>
                  </a:lnTo>
                  <a:lnTo>
                    <a:pt x="757059" y="1275003"/>
                  </a:lnTo>
                  <a:lnTo>
                    <a:pt x="715746" y="1274991"/>
                  </a:lnTo>
                  <a:lnTo>
                    <a:pt x="708367" y="1282407"/>
                  </a:lnTo>
                  <a:lnTo>
                    <a:pt x="708367" y="1316266"/>
                  </a:lnTo>
                  <a:lnTo>
                    <a:pt x="715746" y="1323682"/>
                  </a:lnTo>
                  <a:lnTo>
                    <a:pt x="755599" y="1323682"/>
                  </a:lnTo>
                  <a:lnTo>
                    <a:pt x="757059" y="1323682"/>
                  </a:lnTo>
                  <a:lnTo>
                    <a:pt x="802843" y="1323682"/>
                  </a:lnTo>
                  <a:lnTo>
                    <a:pt x="804291" y="1323682"/>
                  </a:lnTo>
                  <a:lnTo>
                    <a:pt x="844092" y="1323682"/>
                  </a:lnTo>
                  <a:lnTo>
                    <a:pt x="851484" y="1316266"/>
                  </a:lnTo>
                  <a:lnTo>
                    <a:pt x="851484" y="1274991"/>
                  </a:lnTo>
                  <a:close/>
                </a:path>
                <a:path w="1369060" h="1370964">
                  <a:moveTo>
                    <a:pt x="946010" y="1364665"/>
                  </a:moveTo>
                  <a:lnTo>
                    <a:pt x="945959" y="1328407"/>
                  </a:lnTo>
                  <a:lnTo>
                    <a:pt x="939698" y="1322222"/>
                  </a:lnTo>
                  <a:lnTo>
                    <a:pt x="903516" y="1322222"/>
                  </a:lnTo>
                  <a:lnTo>
                    <a:pt x="897267" y="1328445"/>
                  </a:lnTo>
                  <a:lnTo>
                    <a:pt x="897267" y="1336141"/>
                  </a:lnTo>
                  <a:lnTo>
                    <a:pt x="897267" y="1364716"/>
                  </a:lnTo>
                  <a:lnTo>
                    <a:pt x="903516" y="1370901"/>
                  </a:lnTo>
                  <a:lnTo>
                    <a:pt x="939812" y="1370901"/>
                  </a:lnTo>
                  <a:lnTo>
                    <a:pt x="946010" y="1364665"/>
                  </a:lnTo>
                  <a:close/>
                </a:path>
                <a:path w="1369060" h="1370964">
                  <a:moveTo>
                    <a:pt x="1040434" y="1364665"/>
                  </a:moveTo>
                  <a:lnTo>
                    <a:pt x="1040384" y="1328407"/>
                  </a:lnTo>
                  <a:lnTo>
                    <a:pt x="1034173" y="1322222"/>
                  </a:lnTo>
                  <a:lnTo>
                    <a:pt x="997940" y="1322222"/>
                  </a:lnTo>
                  <a:lnTo>
                    <a:pt x="991692" y="1328445"/>
                  </a:lnTo>
                  <a:lnTo>
                    <a:pt x="991692" y="1336141"/>
                  </a:lnTo>
                  <a:lnTo>
                    <a:pt x="991692" y="1364716"/>
                  </a:lnTo>
                  <a:lnTo>
                    <a:pt x="997940" y="1370901"/>
                  </a:lnTo>
                  <a:lnTo>
                    <a:pt x="1034288" y="1370901"/>
                  </a:lnTo>
                  <a:lnTo>
                    <a:pt x="1040434" y="1364665"/>
                  </a:lnTo>
                  <a:close/>
                </a:path>
                <a:path w="1369060" h="1370964">
                  <a:moveTo>
                    <a:pt x="1271663" y="147967"/>
                  </a:moveTo>
                  <a:lnTo>
                    <a:pt x="1269504" y="122821"/>
                  </a:lnTo>
                  <a:lnTo>
                    <a:pt x="1261668" y="107353"/>
                  </a:lnTo>
                  <a:lnTo>
                    <a:pt x="1246187" y="99542"/>
                  </a:lnTo>
                  <a:lnTo>
                    <a:pt x="1221028" y="97396"/>
                  </a:lnTo>
                  <a:lnTo>
                    <a:pt x="1176223" y="97396"/>
                  </a:lnTo>
                  <a:lnTo>
                    <a:pt x="1151064" y="99542"/>
                  </a:lnTo>
                  <a:lnTo>
                    <a:pt x="1135570" y="107353"/>
                  </a:lnTo>
                  <a:lnTo>
                    <a:pt x="1127747" y="122821"/>
                  </a:lnTo>
                  <a:lnTo>
                    <a:pt x="1125575" y="147967"/>
                  </a:lnTo>
                  <a:lnTo>
                    <a:pt x="1125575" y="192773"/>
                  </a:lnTo>
                  <a:lnTo>
                    <a:pt x="1127747" y="217932"/>
                  </a:lnTo>
                  <a:lnTo>
                    <a:pt x="1135570" y="233426"/>
                  </a:lnTo>
                  <a:lnTo>
                    <a:pt x="1151064" y="241249"/>
                  </a:lnTo>
                  <a:lnTo>
                    <a:pt x="1176223" y="243408"/>
                  </a:lnTo>
                  <a:lnTo>
                    <a:pt x="1221028" y="243408"/>
                  </a:lnTo>
                  <a:lnTo>
                    <a:pt x="1246187" y="241249"/>
                  </a:lnTo>
                  <a:lnTo>
                    <a:pt x="1261668" y="233426"/>
                  </a:lnTo>
                  <a:lnTo>
                    <a:pt x="1269504" y="217932"/>
                  </a:lnTo>
                  <a:lnTo>
                    <a:pt x="1271663" y="192773"/>
                  </a:lnTo>
                  <a:lnTo>
                    <a:pt x="1271663" y="147967"/>
                  </a:lnTo>
                  <a:close/>
                </a:path>
                <a:path w="1369060" h="1370964">
                  <a:moveTo>
                    <a:pt x="1323759" y="1235189"/>
                  </a:moveTo>
                  <a:lnTo>
                    <a:pt x="1316316" y="1227772"/>
                  </a:lnTo>
                  <a:lnTo>
                    <a:pt x="1276502" y="1227772"/>
                  </a:lnTo>
                  <a:lnTo>
                    <a:pt x="1275067" y="1227772"/>
                  </a:lnTo>
                  <a:lnTo>
                    <a:pt x="1229271" y="1227772"/>
                  </a:lnTo>
                  <a:lnTo>
                    <a:pt x="1227823" y="1227772"/>
                  </a:lnTo>
                  <a:lnTo>
                    <a:pt x="1180579" y="1227772"/>
                  </a:lnTo>
                  <a:lnTo>
                    <a:pt x="1180579" y="1275003"/>
                  </a:lnTo>
                  <a:lnTo>
                    <a:pt x="1133398" y="1275003"/>
                  </a:lnTo>
                  <a:lnTo>
                    <a:pt x="1133398" y="1322222"/>
                  </a:lnTo>
                  <a:lnTo>
                    <a:pt x="1133398" y="1323682"/>
                  </a:lnTo>
                  <a:lnTo>
                    <a:pt x="1133398" y="1363497"/>
                  </a:lnTo>
                  <a:lnTo>
                    <a:pt x="1140790" y="1370901"/>
                  </a:lnTo>
                  <a:lnTo>
                    <a:pt x="1180579" y="1370901"/>
                  </a:lnTo>
                  <a:lnTo>
                    <a:pt x="1182090" y="1370901"/>
                  </a:lnTo>
                  <a:lnTo>
                    <a:pt x="1227823" y="1370901"/>
                  </a:lnTo>
                  <a:lnTo>
                    <a:pt x="1229271" y="1370901"/>
                  </a:lnTo>
                  <a:lnTo>
                    <a:pt x="1276515" y="1370901"/>
                  </a:lnTo>
                  <a:lnTo>
                    <a:pt x="1276515" y="1329626"/>
                  </a:lnTo>
                  <a:lnTo>
                    <a:pt x="1269136" y="1322222"/>
                  </a:lnTo>
                  <a:lnTo>
                    <a:pt x="1229271" y="1322222"/>
                  </a:lnTo>
                  <a:lnTo>
                    <a:pt x="1227823" y="1322222"/>
                  </a:lnTo>
                  <a:lnTo>
                    <a:pt x="1182090" y="1322222"/>
                  </a:lnTo>
                  <a:lnTo>
                    <a:pt x="1182090" y="1276451"/>
                  </a:lnTo>
                  <a:lnTo>
                    <a:pt x="1227823" y="1276451"/>
                  </a:lnTo>
                  <a:lnTo>
                    <a:pt x="1229271" y="1276451"/>
                  </a:lnTo>
                  <a:lnTo>
                    <a:pt x="1275067" y="1276451"/>
                  </a:lnTo>
                  <a:lnTo>
                    <a:pt x="1275067" y="1316266"/>
                  </a:lnTo>
                  <a:lnTo>
                    <a:pt x="1282446" y="1323682"/>
                  </a:lnTo>
                  <a:lnTo>
                    <a:pt x="1316316" y="1323682"/>
                  </a:lnTo>
                  <a:lnTo>
                    <a:pt x="1323759" y="1316266"/>
                  </a:lnTo>
                  <a:lnTo>
                    <a:pt x="1323759" y="1276451"/>
                  </a:lnTo>
                  <a:lnTo>
                    <a:pt x="1323759" y="1274991"/>
                  </a:lnTo>
                  <a:lnTo>
                    <a:pt x="1323759" y="1235189"/>
                  </a:lnTo>
                  <a:close/>
                </a:path>
                <a:path w="1369060" h="1370964">
                  <a:moveTo>
                    <a:pt x="1368996" y="118148"/>
                  </a:moveTo>
                  <a:lnTo>
                    <a:pt x="1363954" y="59423"/>
                  </a:lnTo>
                  <a:lnTo>
                    <a:pt x="1358544" y="48704"/>
                  </a:lnTo>
                  <a:lnTo>
                    <a:pt x="1345717" y="23291"/>
                  </a:lnTo>
                  <a:lnTo>
                    <a:pt x="1320355" y="10490"/>
                  </a:lnTo>
                  <a:lnTo>
                    <a:pt x="1320355" y="118148"/>
                  </a:lnTo>
                  <a:lnTo>
                    <a:pt x="1320355" y="222656"/>
                  </a:lnTo>
                  <a:lnTo>
                    <a:pt x="1316837" y="269240"/>
                  </a:lnTo>
                  <a:lnTo>
                    <a:pt x="1279499" y="291071"/>
                  </a:lnTo>
                  <a:lnTo>
                    <a:pt x="1250848" y="292100"/>
                  </a:lnTo>
                  <a:lnTo>
                    <a:pt x="1146340" y="292100"/>
                  </a:lnTo>
                  <a:lnTo>
                    <a:pt x="1099769" y="288607"/>
                  </a:lnTo>
                  <a:lnTo>
                    <a:pt x="1077925" y="251269"/>
                  </a:lnTo>
                  <a:lnTo>
                    <a:pt x="1076883" y="222656"/>
                  </a:lnTo>
                  <a:lnTo>
                    <a:pt x="1076883" y="118148"/>
                  </a:lnTo>
                  <a:lnTo>
                    <a:pt x="1080401" y="71551"/>
                  </a:lnTo>
                  <a:lnTo>
                    <a:pt x="1117714" y="49720"/>
                  </a:lnTo>
                  <a:lnTo>
                    <a:pt x="1146340" y="48704"/>
                  </a:lnTo>
                  <a:lnTo>
                    <a:pt x="1250848" y="48704"/>
                  </a:lnTo>
                  <a:lnTo>
                    <a:pt x="1297470" y="52184"/>
                  </a:lnTo>
                  <a:lnTo>
                    <a:pt x="1319326" y="89509"/>
                  </a:lnTo>
                  <a:lnTo>
                    <a:pt x="1320355" y="118148"/>
                  </a:lnTo>
                  <a:lnTo>
                    <a:pt x="1320355" y="10490"/>
                  </a:lnTo>
                  <a:lnTo>
                    <a:pt x="1309573" y="5041"/>
                  </a:lnTo>
                  <a:lnTo>
                    <a:pt x="1250848" y="0"/>
                  </a:lnTo>
                  <a:lnTo>
                    <a:pt x="1146340" y="0"/>
                  </a:lnTo>
                  <a:lnTo>
                    <a:pt x="1087640" y="5041"/>
                  </a:lnTo>
                  <a:lnTo>
                    <a:pt x="1051521" y="23291"/>
                  </a:lnTo>
                  <a:lnTo>
                    <a:pt x="1033284" y="59423"/>
                  </a:lnTo>
                  <a:lnTo>
                    <a:pt x="1028242" y="118148"/>
                  </a:lnTo>
                  <a:lnTo>
                    <a:pt x="1028242" y="222656"/>
                  </a:lnTo>
                  <a:lnTo>
                    <a:pt x="1033284" y="281355"/>
                  </a:lnTo>
                  <a:lnTo>
                    <a:pt x="1051521" y="317500"/>
                  </a:lnTo>
                  <a:lnTo>
                    <a:pt x="1087640" y="335749"/>
                  </a:lnTo>
                  <a:lnTo>
                    <a:pt x="1146340" y="340791"/>
                  </a:lnTo>
                  <a:lnTo>
                    <a:pt x="1250848" y="340791"/>
                  </a:lnTo>
                  <a:lnTo>
                    <a:pt x="1309573" y="335749"/>
                  </a:lnTo>
                  <a:lnTo>
                    <a:pt x="1345717" y="317500"/>
                  </a:lnTo>
                  <a:lnTo>
                    <a:pt x="1358531" y="292100"/>
                  </a:lnTo>
                  <a:lnTo>
                    <a:pt x="1363954" y="281355"/>
                  </a:lnTo>
                  <a:lnTo>
                    <a:pt x="1368996" y="222656"/>
                  </a:lnTo>
                  <a:lnTo>
                    <a:pt x="1368996" y="118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7047" y="65621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2641" y="2166620"/>
            <a:ext cx="6939915" cy="11531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latin typeface="Calibri"/>
                <a:cs typeface="Calibri"/>
              </a:rPr>
              <a:t>Заслуженный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работник </a:t>
            </a:r>
            <a:r>
              <a:rPr sz="1800" b="1" spc="-10" dirty="0">
                <a:latin typeface="Calibri"/>
                <a:cs typeface="Calibri"/>
              </a:rPr>
              <a:t>сельского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хозяйства Республики Беларусь.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Звания</a:t>
            </a:r>
            <a:r>
              <a:rPr sz="1800" u="heavy" spc="3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u="heavy" spc="3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награды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медаль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«За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трудовую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доблесть»,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ордена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Почета,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Отечества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степени,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звание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«Почетный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доктор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БГСХА».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2641" y="3599433"/>
            <a:ext cx="6939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1597660" algn="l"/>
                <a:tab pos="3141345" algn="l"/>
                <a:tab pos="4423410" algn="l"/>
                <a:tab pos="6036310" algn="l"/>
              </a:tabLst>
            </a:pP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ов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-1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л	</a:t>
            </a:r>
            <a:r>
              <a:rPr sz="1800" spc="-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пу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ан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ким	унитарным	пр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дприяти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м	</a:t>
            </a:r>
            <a:r>
              <a:rPr sz="1800" spc="-5" dirty="0">
                <a:latin typeface="Calibri"/>
                <a:cs typeface="Calibri"/>
              </a:rPr>
              <a:t>«</a:t>
            </a:r>
            <a:r>
              <a:rPr sz="1800" spc="-25" dirty="0">
                <a:latin typeface="Calibri"/>
                <a:cs typeface="Calibri"/>
              </a:rPr>
              <a:t>У</a:t>
            </a:r>
            <a:r>
              <a:rPr sz="1800" dirty="0">
                <a:latin typeface="Calibri"/>
                <a:cs typeface="Calibri"/>
              </a:rPr>
              <a:t>чебн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-  </a:t>
            </a:r>
            <a:r>
              <a:rPr sz="1800" spc="-5" dirty="0">
                <a:latin typeface="Calibri"/>
                <a:cs typeface="Calibri"/>
              </a:rPr>
              <a:t>опытное		</a:t>
            </a:r>
            <a:r>
              <a:rPr sz="1800" spc="-10" dirty="0">
                <a:latin typeface="Calibri"/>
                <a:cs typeface="Calibri"/>
              </a:rPr>
              <a:t>хозяйство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4863" y="3873754"/>
            <a:ext cx="1257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Белорусской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53268" y="3873754"/>
            <a:ext cx="16694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государственной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2641" y="4148073"/>
            <a:ext cx="349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110" algn="l"/>
              </a:tabLst>
            </a:pPr>
            <a:r>
              <a:rPr sz="1800" spc="-10" dirty="0">
                <a:latin typeface="Calibri"/>
                <a:cs typeface="Calibri"/>
              </a:rPr>
              <a:t>сельскохозяйственной	академии»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4593" y="4148073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Calibri"/>
                <a:cs typeface="Calibri"/>
              </a:rPr>
              <a:t>б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лее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0977" y="4148073"/>
            <a:ext cx="891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четверти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09301" y="4148073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ве</a:t>
            </a:r>
            <a:r>
              <a:rPr sz="1800" spc="-15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34521" y="4148073"/>
            <a:ext cx="789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Со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дал  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есятки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2641" y="4422394"/>
            <a:ext cx="6000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65885" algn="l"/>
                <a:tab pos="2297430" algn="l"/>
                <a:tab pos="3493770" algn="l"/>
                <a:tab pos="4224020" algn="l"/>
                <a:tab pos="5219065" algn="l"/>
              </a:tabLst>
            </a:pPr>
            <a:r>
              <a:rPr sz="1800" dirty="0">
                <a:latin typeface="Calibri"/>
                <a:cs typeface="Calibri"/>
              </a:rPr>
              <a:t>уни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ную	</a:t>
            </a:r>
            <a:r>
              <a:rPr sz="1800" b="1" spc="10" dirty="0">
                <a:latin typeface="Calibri"/>
                <a:cs typeface="Calibri"/>
              </a:rPr>
              <a:t>«</a:t>
            </a:r>
            <a:r>
              <a:rPr sz="1800" b="1" spc="-10" dirty="0">
                <a:latin typeface="Calibri"/>
                <a:cs typeface="Calibri"/>
              </a:rPr>
              <a:t>ш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лу	</a:t>
            </a:r>
            <a:r>
              <a:rPr sz="1800" b="1" spc="5" dirty="0">
                <a:latin typeface="Calibri"/>
                <a:cs typeface="Calibri"/>
              </a:rPr>
              <a:t>Б</a:t>
            </a:r>
            <a:r>
              <a:rPr sz="1800" b="1" dirty="0">
                <a:latin typeface="Calibri"/>
                <a:cs typeface="Calibri"/>
              </a:rPr>
              <a:t>л</a:t>
            </a:r>
            <a:r>
              <a:rPr sz="1800" b="1" spc="-20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х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на</a:t>
            </a:r>
            <a:r>
              <a:rPr sz="1800" b="1" spc="10" dirty="0">
                <a:latin typeface="Calibri"/>
                <a:cs typeface="Calibri"/>
              </a:rPr>
              <a:t>»</a:t>
            </a:r>
            <a:r>
              <a:rPr sz="1800" dirty="0">
                <a:latin typeface="Calibri"/>
                <a:cs typeface="Calibri"/>
              </a:rPr>
              <a:t>,	чер</a:t>
            </a:r>
            <a:r>
              <a:rPr sz="1800" spc="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з	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ую	пр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шли  </a:t>
            </a:r>
            <a:r>
              <a:rPr sz="1800" spc="-10" dirty="0">
                <a:latin typeface="Calibri"/>
                <a:cs typeface="Calibri"/>
              </a:rPr>
              <a:t>главных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специалистов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руководителей.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2446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473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86298" y="184530"/>
            <a:ext cx="6053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99055" algn="l"/>
                <a:tab pos="58420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ен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ами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промыш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ност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97938" y="429520"/>
            <a:ext cx="5957570" cy="166751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сельского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хозяйства</a:t>
            </a:r>
            <a:endParaRPr sz="2800">
              <a:latin typeface="Calibri"/>
              <a:cs typeface="Calibri"/>
            </a:endParaRPr>
          </a:p>
          <a:p>
            <a:pPr marL="2597150">
              <a:lnSpc>
                <a:spcPct val="100000"/>
              </a:lnSpc>
              <a:spcBef>
                <a:spcPts val="1425"/>
              </a:spcBef>
            </a:pPr>
            <a:r>
              <a:rPr sz="2800" b="1" spc="-15" dirty="0">
                <a:solidFill>
                  <a:srgbClr val="881113"/>
                </a:solidFill>
                <a:latin typeface="Calibri"/>
                <a:cs typeface="Calibri"/>
              </a:rPr>
              <a:t>БЛОХИН</a:t>
            </a:r>
            <a:endParaRPr sz="2800">
              <a:latin typeface="Calibri"/>
              <a:cs typeface="Calibri"/>
            </a:endParaRPr>
          </a:p>
          <a:p>
            <a:pPr marL="2597150">
              <a:lnSpc>
                <a:spcPct val="100000"/>
              </a:lnSpc>
            </a:pP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Николай</a:t>
            </a:r>
            <a:r>
              <a:rPr sz="2800" b="1" spc="-40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Григорьевич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6132" y="5332476"/>
            <a:ext cx="6972300" cy="1247140"/>
          </a:xfrm>
          <a:prstGeom prst="rect">
            <a:avLst/>
          </a:prstGeom>
          <a:solidFill>
            <a:srgbClr val="2B436E">
              <a:alpha val="65097"/>
            </a:srgbClr>
          </a:solidFill>
          <a:ln w="12700">
            <a:solidFill>
              <a:srgbClr val="2B436E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91440" marR="81280" algn="just">
              <a:lnSpc>
                <a:spcPts val="1939"/>
              </a:lnSpc>
              <a:spcBef>
                <a:spcPts val="1010"/>
              </a:spcBef>
            </a:pP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детства имел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клятву</a:t>
            </a:r>
            <a:r>
              <a:rPr sz="1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мечту, которая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стала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смыслом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жизни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Николая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Блохина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: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«Когда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стану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председателем, сделаю так,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 что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и люди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будут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иметь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хорошей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жизни,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скотина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будет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всегда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накормлена».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1084" y="1400555"/>
            <a:ext cx="4227830" cy="5154295"/>
            <a:chOff x="291084" y="1400555"/>
            <a:chExt cx="4227830" cy="515429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5836" y="1400555"/>
              <a:ext cx="2782824" cy="4175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" y="4360163"/>
              <a:ext cx="3290316" cy="2194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" y="0"/>
            <a:ext cx="4723765" cy="5041900"/>
            <a:chOff x="57911" y="0"/>
            <a:chExt cx="4723765" cy="5041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4" y="1350263"/>
              <a:ext cx="3116580" cy="36819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50237" y="1345438"/>
              <a:ext cx="3126105" cy="3691890"/>
            </a:xfrm>
            <a:custGeom>
              <a:avLst/>
              <a:gdLst/>
              <a:ahLst/>
              <a:cxnLst/>
              <a:rect l="l" t="t" r="r" b="b"/>
              <a:pathLst>
                <a:path w="3126104" h="3691890">
                  <a:moveTo>
                    <a:pt x="0" y="3691509"/>
                  </a:moveTo>
                  <a:lnTo>
                    <a:pt x="3126105" y="3691509"/>
                  </a:lnTo>
                  <a:lnTo>
                    <a:pt x="3126105" y="0"/>
                  </a:lnTo>
                  <a:lnTo>
                    <a:pt x="0" y="0"/>
                  </a:lnTo>
                  <a:lnTo>
                    <a:pt x="0" y="3691509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687047" y="65621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4425" y="2299842"/>
            <a:ext cx="6941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Заслуженный</a:t>
            </a:r>
            <a:r>
              <a:rPr sz="1800" b="1" spc="4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работник</a:t>
            </a:r>
            <a:r>
              <a:rPr sz="1800" b="1" spc="434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сельского</a:t>
            </a:r>
            <a:r>
              <a:rPr sz="1800" b="1" spc="4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хозяйства</a:t>
            </a:r>
            <a:r>
              <a:rPr sz="1800" b="1" spc="4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Республики</a:t>
            </a:r>
            <a:r>
              <a:rPr sz="1800" b="1" spc="4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Беларусь.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4425" y="2574163"/>
            <a:ext cx="6939280" cy="147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  <a:tabLst>
                <a:tab pos="2080895" algn="l"/>
                <a:tab pos="5024120" algn="l"/>
              </a:tabLst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spc="-30" dirty="0">
                <a:latin typeface="Calibri"/>
                <a:cs typeface="Calibri"/>
              </a:rPr>
              <a:t>д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да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-2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ль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х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яйств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н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	про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дс</a:t>
            </a:r>
            <a:r>
              <a:rPr sz="1800" spc="-5" dirty="0">
                <a:latin typeface="Calibri"/>
                <a:cs typeface="Calibri"/>
              </a:rPr>
              <a:t>твенно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  </a:t>
            </a:r>
            <a:r>
              <a:rPr sz="1800" spc="-10" dirty="0">
                <a:latin typeface="Calibri"/>
                <a:cs typeface="Calibri"/>
              </a:rPr>
              <a:t>кооператива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«Агрокомбинат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Снов»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Звания и награды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медаль </a:t>
            </a:r>
            <a:r>
              <a:rPr sz="1800" spc="-5" dirty="0">
                <a:latin typeface="Calibri"/>
                <a:cs typeface="Calibri"/>
              </a:rPr>
              <a:t>«За </a:t>
            </a:r>
            <a:r>
              <a:rPr sz="1800" spc="-15" dirty="0">
                <a:latin typeface="Calibri"/>
                <a:cs typeface="Calibri"/>
              </a:rPr>
              <a:t>трудовые </a:t>
            </a:r>
            <a:r>
              <a:rPr sz="1800" spc="-5" dirty="0">
                <a:latin typeface="Calibri"/>
                <a:cs typeface="Calibri"/>
              </a:rPr>
              <a:t>заслуги», </a:t>
            </a:r>
            <a:r>
              <a:rPr sz="1800" dirty="0">
                <a:latin typeface="Calibri"/>
                <a:cs typeface="Calibri"/>
              </a:rPr>
              <a:t>Почетные </a:t>
            </a:r>
            <a:r>
              <a:rPr sz="1800" spc="-5" dirty="0">
                <a:latin typeface="Calibri"/>
                <a:cs typeface="Calibri"/>
              </a:rPr>
              <a:t>грамоты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Национального собрания </a:t>
            </a:r>
            <a:r>
              <a:rPr sz="1800" spc="-10" dirty="0">
                <a:latin typeface="Calibri"/>
                <a:cs typeface="Calibri"/>
              </a:rPr>
              <a:t>Республики Беларусь, Минского областного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исполнительного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комитета,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орден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Белорусской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православной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церкви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4425" y="4022217"/>
            <a:ext cx="69380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5385" algn="l"/>
                <a:tab pos="2196465" algn="l"/>
                <a:tab pos="3452495" algn="l"/>
                <a:tab pos="3757295" algn="l"/>
                <a:tab pos="4780280" algn="l"/>
                <a:tab pos="5694680" algn="l"/>
              </a:tabLst>
            </a:pPr>
            <a:r>
              <a:rPr sz="1800" spc="-10" dirty="0">
                <a:latin typeface="Calibri"/>
                <a:cs typeface="Calibri"/>
              </a:rPr>
              <a:t>Святителя	</a:t>
            </a:r>
            <a:r>
              <a:rPr sz="1800" spc="-5" dirty="0">
                <a:latin typeface="Calibri"/>
                <a:cs typeface="Calibri"/>
              </a:rPr>
              <a:t>Кирилла	</a:t>
            </a:r>
            <a:r>
              <a:rPr sz="1800" spc="-20" dirty="0">
                <a:latin typeface="Calibri"/>
                <a:cs typeface="Calibri"/>
              </a:rPr>
              <a:t>Туровского	</a:t>
            </a:r>
            <a:r>
              <a:rPr sz="1800" dirty="0">
                <a:latin typeface="Calibri"/>
                <a:cs typeface="Calibri"/>
              </a:rPr>
              <a:t>II	</a:t>
            </a:r>
            <a:r>
              <a:rPr sz="1800" spc="-5" dirty="0">
                <a:latin typeface="Calibri"/>
                <a:cs typeface="Calibri"/>
              </a:rPr>
              <a:t>степени,	</a:t>
            </a:r>
            <a:r>
              <a:rPr sz="1800" spc="-10" dirty="0">
                <a:latin typeface="Calibri"/>
                <a:cs typeface="Calibri"/>
              </a:rPr>
              <a:t>медаль	</a:t>
            </a:r>
            <a:r>
              <a:rPr sz="1800" spc="-15" dirty="0">
                <a:latin typeface="Calibri"/>
                <a:cs typeface="Calibri"/>
              </a:rPr>
              <a:t>Белорусской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4425" y="4296536"/>
            <a:ext cx="524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православной</a:t>
            </a:r>
            <a:r>
              <a:rPr sz="1800" spc="-5" dirty="0">
                <a:latin typeface="Calibri"/>
                <a:cs typeface="Calibri"/>
              </a:rPr>
              <a:t> церкви</a:t>
            </a:r>
            <a:r>
              <a:rPr sz="1800" spc="-10" dirty="0">
                <a:latin typeface="Calibri"/>
                <a:cs typeface="Calibri"/>
              </a:rPr>
              <a:t> Святителя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Кирилла</a:t>
            </a:r>
            <a:r>
              <a:rPr sz="1800" spc="-15" dirty="0">
                <a:latin typeface="Calibri"/>
                <a:cs typeface="Calibri"/>
              </a:rPr>
              <a:t> Туровского.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4425" y="4646752"/>
            <a:ext cx="69411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  <a:tab pos="2161540" algn="l"/>
                <a:tab pos="3463290" algn="l"/>
                <a:tab pos="4339590" algn="l"/>
                <a:tab pos="5584825" algn="l"/>
              </a:tabLst>
            </a:pPr>
            <a:r>
              <a:rPr sz="1800" spc="-5" dirty="0">
                <a:latin typeface="Calibri"/>
                <a:cs typeface="Calibri"/>
              </a:rPr>
              <a:t>Депутат	</a:t>
            </a:r>
            <a:r>
              <a:rPr sz="1800" spc="-10" dirty="0">
                <a:latin typeface="Calibri"/>
                <a:cs typeface="Calibri"/>
              </a:rPr>
              <a:t>Минского	областного	</a:t>
            </a:r>
            <a:r>
              <a:rPr sz="1800" spc="-5" dirty="0">
                <a:latin typeface="Calibri"/>
                <a:cs typeface="Calibri"/>
              </a:rPr>
              <a:t>Совета	депутатов,	</a:t>
            </a:r>
            <a:r>
              <a:rPr sz="1800" spc="-15" dirty="0">
                <a:latin typeface="Calibri"/>
                <a:cs typeface="Calibri"/>
              </a:rPr>
              <a:t>председатель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4425" y="4921757"/>
            <a:ext cx="6939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постоянной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комиссии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аграрным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вопросам,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природопользованию,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4425" y="5196078"/>
            <a:ext cx="5842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46785" algn="l"/>
                <a:tab pos="1053465" algn="l"/>
                <a:tab pos="1334135" algn="l"/>
                <a:tab pos="2390140" algn="l"/>
                <a:tab pos="3045460" algn="l"/>
                <a:tab pos="3613785" algn="l"/>
                <a:tab pos="4464685" algn="l"/>
                <a:tab pos="4729480" algn="l"/>
                <a:tab pos="5626100" algn="l"/>
              </a:tabLst>
            </a:pPr>
            <a:r>
              <a:rPr sz="1800" dirty="0">
                <a:latin typeface="Calibri"/>
                <a:cs typeface="Calibri"/>
              </a:rPr>
              <a:t>э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оги</a:t>
            </a:r>
            <a:r>
              <a:rPr sz="1800" dirty="0">
                <a:latin typeface="Calibri"/>
                <a:cs typeface="Calibri"/>
              </a:rPr>
              <a:t>и		и	</a:t>
            </a:r>
            <a:r>
              <a:rPr sz="1800" spc="-5" dirty="0">
                <a:latin typeface="Calibri"/>
                <a:cs typeface="Calibri"/>
              </a:rPr>
              <a:t>р</a:t>
            </a:r>
            <a:r>
              <a:rPr sz="1800" spc="1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ци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нально</a:t>
            </a:r>
            <a:r>
              <a:rPr sz="1800" spc="-25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у	и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ль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овани</a:t>
            </a:r>
            <a:r>
              <a:rPr sz="1800" dirty="0">
                <a:latin typeface="Calibri"/>
                <a:cs typeface="Calibri"/>
              </a:rPr>
              <a:t>ю	прир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дных  депутат	</a:t>
            </a:r>
            <a:r>
              <a:rPr sz="1800" spc="-10" dirty="0">
                <a:latin typeface="Calibri"/>
                <a:cs typeface="Calibri"/>
              </a:rPr>
              <a:t>Несвижского	</a:t>
            </a:r>
            <a:r>
              <a:rPr sz="1800" spc="-5" dirty="0">
                <a:latin typeface="Calibri"/>
                <a:cs typeface="Calibri"/>
              </a:rPr>
              <a:t>районного	Совета	депутатов	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7323" y="5196078"/>
            <a:ext cx="101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ресурсов,  </a:t>
            </a:r>
            <a:r>
              <a:rPr sz="1800" spc="-5" dirty="0">
                <a:latin typeface="Calibri"/>
                <a:cs typeface="Calibri"/>
              </a:rPr>
              <a:t>Сно</a:t>
            </a:r>
            <a:r>
              <a:rPr sz="1800" spc="5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4425" y="5668872"/>
            <a:ext cx="5593080" cy="72644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spc="-15" dirty="0">
                <a:latin typeface="Calibri"/>
                <a:cs typeface="Calibri"/>
              </a:rPr>
              <a:t>сельского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Совета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депутатов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26-го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созыва.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Calibri"/>
                <a:cs typeface="Calibri"/>
              </a:rPr>
              <a:t>Член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наблюдательного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совета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ОАО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«БелАгроПромБанк».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4425" y="6446011"/>
            <a:ext cx="510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Удостоен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звания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«Человек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года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Минщины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2011».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2641" y="1218692"/>
            <a:ext cx="3599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881113"/>
                </a:solidFill>
                <a:latin typeface="Calibri"/>
                <a:cs typeface="Calibri"/>
              </a:rPr>
              <a:t>РАДОМАН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Николай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 Вячеславович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7630" marR="5080">
              <a:lnSpc>
                <a:spcPct val="100000"/>
              </a:lnSpc>
              <a:spcBef>
                <a:spcPts val="95"/>
              </a:spcBef>
              <a:tabLst>
                <a:tab pos="3630295" algn="l"/>
                <a:tab pos="4246245" algn="l"/>
                <a:tab pos="6832600" algn="l"/>
                <a:tab pos="1007618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  <a:r>
              <a:rPr dirty="0"/>
              <a:t>	</a:t>
            </a:r>
            <a:r>
              <a:rPr spc="-5" dirty="0"/>
              <a:t>т</a:t>
            </a:r>
            <a:r>
              <a:rPr spc="-30" dirty="0"/>
              <a:t>р</a:t>
            </a:r>
            <a:r>
              <a:rPr spc="-5" dirty="0"/>
              <a:t>у</a:t>
            </a:r>
            <a:r>
              <a:rPr spc="-55" dirty="0"/>
              <a:t>ж</a:t>
            </a:r>
            <a:r>
              <a:rPr spc="-10" dirty="0"/>
              <a:t>ен</a:t>
            </a:r>
            <a:r>
              <a:rPr dirty="0"/>
              <a:t>и</a:t>
            </a:r>
            <a:r>
              <a:rPr spc="-35" dirty="0"/>
              <a:t>к</a:t>
            </a:r>
            <a:r>
              <a:rPr spc="-5" dirty="0"/>
              <a:t>ами</a:t>
            </a:r>
            <a:r>
              <a:rPr dirty="0"/>
              <a:t>	</a:t>
            </a:r>
            <a:r>
              <a:rPr spc="-10" dirty="0"/>
              <a:t>промыш</a:t>
            </a:r>
            <a:r>
              <a:rPr dirty="0"/>
              <a:t>л</a:t>
            </a:r>
            <a:r>
              <a:rPr spc="-10" dirty="0"/>
              <a:t>е</a:t>
            </a:r>
            <a:r>
              <a:rPr dirty="0"/>
              <a:t>н</a:t>
            </a:r>
            <a:r>
              <a:rPr spc="-10" dirty="0"/>
              <a:t>ност</a:t>
            </a:r>
            <a:r>
              <a:rPr spc="-5" dirty="0"/>
              <a:t>и</a:t>
            </a:r>
            <a:r>
              <a:rPr dirty="0"/>
              <a:t>	</a:t>
            </a:r>
            <a:r>
              <a:rPr spc="-5" dirty="0"/>
              <a:t>и  </a:t>
            </a:r>
            <a:r>
              <a:rPr spc="-20" dirty="0"/>
              <a:t>сельского</a:t>
            </a:r>
            <a:r>
              <a:rPr spc="5" dirty="0"/>
              <a:t> </a:t>
            </a:r>
            <a:r>
              <a:rPr spc="-15" dirty="0"/>
              <a:t>хозяйства</a:t>
            </a: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836" y="2022348"/>
            <a:ext cx="1286256" cy="128625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434" y="3370902"/>
            <a:ext cx="419015" cy="41032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391" y="3358705"/>
            <a:ext cx="332994" cy="48196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18643" y="3882897"/>
            <a:ext cx="1342390" cy="92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10"/>
              </a:lnSpc>
              <a:spcBef>
                <a:spcPts val="100"/>
              </a:spcBef>
            </a:pPr>
            <a:r>
              <a:rPr sz="1400" i="1" dirty="0">
                <a:latin typeface="Calibri"/>
                <a:cs typeface="Calibri"/>
              </a:rPr>
              <a:t>Видео</a:t>
            </a:r>
            <a:endParaRPr sz="1400">
              <a:latin typeface="Calibri"/>
              <a:cs typeface="Calibri"/>
            </a:endParaRPr>
          </a:p>
          <a:p>
            <a:pPr marL="12700" marR="76835">
              <a:lnSpc>
                <a:spcPts val="1340"/>
              </a:lnSpc>
              <a:spcBef>
                <a:spcPts val="165"/>
              </a:spcBef>
            </a:pPr>
            <a:r>
              <a:rPr sz="1400" i="1" spc="-5" dirty="0">
                <a:latin typeface="Calibri"/>
                <a:cs typeface="Calibri"/>
              </a:rPr>
              <a:t>«Руководитель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агро</a:t>
            </a:r>
            <a:r>
              <a:rPr sz="1400" i="1" spc="-20" dirty="0">
                <a:latin typeface="Calibri"/>
                <a:cs typeface="Calibri"/>
              </a:rPr>
              <a:t>к</a:t>
            </a:r>
            <a:r>
              <a:rPr sz="1400" i="1" spc="-5" dirty="0">
                <a:latin typeface="Calibri"/>
                <a:cs typeface="Calibri"/>
              </a:rPr>
              <a:t>ом</a:t>
            </a:r>
            <a:r>
              <a:rPr sz="1400" i="1" spc="-10" dirty="0">
                <a:latin typeface="Calibri"/>
                <a:cs typeface="Calibri"/>
              </a:rPr>
              <a:t>б</a:t>
            </a:r>
            <a:r>
              <a:rPr sz="1400" i="1" spc="-5" dirty="0">
                <a:latin typeface="Calibri"/>
                <a:cs typeface="Calibri"/>
              </a:rPr>
              <a:t>ина</a:t>
            </a:r>
            <a:r>
              <a:rPr sz="1400" i="1" dirty="0">
                <a:latin typeface="Calibri"/>
                <a:cs typeface="Calibri"/>
              </a:rPr>
              <a:t>та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5"/>
              </a:spcBef>
            </a:pPr>
            <a:r>
              <a:rPr sz="1400" i="1" spc="-10" dirty="0">
                <a:latin typeface="Calibri"/>
                <a:cs typeface="Calibri"/>
              </a:rPr>
              <a:t>„Снов“ Николай 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Р</a:t>
            </a:r>
            <a:r>
              <a:rPr sz="1400" i="1" spc="-5" dirty="0">
                <a:latin typeface="Calibri"/>
                <a:cs typeface="Calibri"/>
              </a:rPr>
              <a:t>адома</a:t>
            </a:r>
            <a:r>
              <a:rPr sz="1400" i="1" spc="5" dirty="0">
                <a:latin typeface="Calibri"/>
                <a:cs typeface="Calibri"/>
              </a:rPr>
              <a:t>н</a:t>
            </a:r>
            <a:r>
              <a:rPr sz="1400" i="1" dirty="0">
                <a:latin typeface="Calibri"/>
                <a:cs typeface="Calibri"/>
              </a:rPr>
              <a:t>»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(26:12)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879" y="5253228"/>
            <a:ext cx="4543425" cy="1386840"/>
          </a:xfrm>
          <a:prstGeom prst="rect">
            <a:avLst/>
          </a:prstGeom>
          <a:solidFill>
            <a:srgbClr val="2B436E">
              <a:alpha val="65097"/>
            </a:srgbClr>
          </a:solidFill>
          <a:ln w="12700">
            <a:solidFill>
              <a:srgbClr val="2B436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85090" algn="just">
              <a:lnSpc>
                <a:spcPct val="90000"/>
              </a:lnSpc>
              <a:spcBef>
                <a:spcPts val="240"/>
              </a:spcBef>
            </a:pP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«Если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люди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живут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хорошо,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в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достатке,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люди идут на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работу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улыбаются, идут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работы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улыбаются.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Иметь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такие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трудовые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коллективы,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иметь такие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успехи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жить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среди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них.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считаю,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это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счастье».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7047" y="65621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2641" y="2247138"/>
            <a:ext cx="6941184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Заслуженный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работник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сельского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хозяйства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Республики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Беларусь.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Директор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ОАО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«Гастелловское»</a:t>
            </a:r>
            <a:r>
              <a:rPr sz="1800" spc="-1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931544" algn="l"/>
                <a:tab pos="1292860" algn="l"/>
                <a:tab pos="2413000" algn="l"/>
                <a:tab pos="3375025" algn="l"/>
                <a:tab pos="3947795" algn="l"/>
                <a:tab pos="5110480" algn="l"/>
                <a:tab pos="6249670" algn="l"/>
              </a:tabLst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Звания	и	награды</a:t>
            </a:r>
            <a:r>
              <a:rPr sz="1800" dirty="0">
                <a:latin typeface="Calibri"/>
                <a:cs typeface="Calibri"/>
              </a:rPr>
              <a:t>:	</a:t>
            </a:r>
            <a:r>
              <a:rPr sz="1800" spc="-10" dirty="0">
                <a:latin typeface="Calibri"/>
                <a:cs typeface="Calibri"/>
              </a:rPr>
              <a:t>медаль	</a:t>
            </a:r>
            <a:r>
              <a:rPr sz="1800" spc="-5" dirty="0">
                <a:latin typeface="Calibri"/>
                <a:cs typeface="Calibri"/>
              </a:rPr>
              <a:t>«За	</a:t>
            </a:r>
            <a:r>
              <a:rPr sz="1800" spc="-15" dirty="0">
                <a:latin typeface="Calibri"/>
                <a:cs typeface="Calibri"/>
              </a:rPr>
              <a:t>трудовые	</a:t>
            </a:r>
            <a:r>
              <a:rPr sz="1800" spc="-5" dirty="0">
                <a:latin typeface="Calibri"/>
                <a:cs typeface="Calibri"/>
              </a:rPr>
              <a:t>заслуги»,	звание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«Заслуженный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работник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сельского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хозяйства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Республики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Беларусь».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2641" y="3648913"/>
            <a:ext cx="57562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58495" algn="l"/>
                <a:tab pos="1573530" algn="l"/>
                <a:tab pos="2266950" algn="l"/>
                <a:tab pos="2698115" algn="l"/>
                <a:tab pos="3176270" algn="l"/>
                <a:tab pos="3665854" algn="l"/>
                <a:tab pos="4725035" algn="l"/>
                <a:tab pos="5555615" algn="l"/>
              </a:tabLst>
            </a:pP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5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140" dirty="0">
                <a:latin typeface="Calibri"/>
                <a:cs typeface="Calibri"/>
              </a:rPr>
              <a:t>Г</a:t>
            </a:r>
            <a:r>
              <a:rPr sz="1800" spc="1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5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ловс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е	—	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г</a:t>
            </a:r>
            <a:r>
              <a:rPr sz="1800" spc="-5" dirty="0">
                <a:latin typeface="Calibri"/>
                <a:cs typeface="Calibri"/>
              </a:rPr>
              <a:t>опрофил</a:t>
            </a:r>
            <a:r>
              <a:rPr sz="1800" spc="-10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е	</a:t>
            </a:r>
            <a:r>
              <a:rPr sz="1800" spc="-30" dirty="0">
                <a:latin typeface="Calibri"/>
                <a:cs typeface="Calibri"/>
              </a:rPr>
              <a:t>х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й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тв</a:t>
            </a:r>
            <a:r>
              <a:rPr sz="1800" dirty="0">
                <a:latin typeface="Calibri"/>
                <a:cs typeface="Calibri"/>
              </a:rPr>
              <a:t>о.  </a:t>
            </a:r>
            <a:r>
              <a:rPr sz="1800" spc="-5" dirty="0">
                <a:latin typeface="Calibri"/>
                <a:cs typeface="Calibri"/>
              </a:rPr>
              <a:t>направление	</a:t>
            </a:r>
            <a:r>
              <a:rPr sz="1800" spc="-10" dirty="0">
                <a:latin typeface="Calibri"/>
                <a:cs typeface="Calibri"/>
              </a:rPr>
              <a:t>деятельности	</a:t>
            </a:r>
            <a:r>
              <a:rPr sz="1800" dirty="0">
                <a:latin typeface="Calibri"/>
                <a:cs typeface="Calibri"/>
              </a:rPr>
              <a:t>—	</a:t>
            </a:r>
            <a:r>
              <a:rPr sz="1800" spc="-10" dirty="0">
                <a:latin typeface="Calibri"/>
                <a:cs typeface="Calibri"/>
              </a:rPr>
              <a:t>животноводство	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скотоводство.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4209" y="3648913"/>
            <a:ext cx="996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вн</a:t>
            </a:r>
            <a:r>
              <a:rPr sz="1800" spc="-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очное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2641" y="4624832"/>
            <a:ext cx="693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345" algn="l"/>
                <a:tab pos="980440" algn="l"/>
                <a:tab pos="2806065" algn="l"/>
                <a:tab pos="3766820" algn="l"/>
                <a:tab pos="5323840" algn="l"/>
                <a:tab pos="6331585" algn="l"/>
              </a:tabLst>
            </a:pPr>
            <a:r>
              <a:rPr sz="1800" dirty="0">
                <a:latin typeface="Calibri"/>
                <a:cs typeface="Calibri"/>
              </a:rPr>
              <a:t>В	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50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О	«</a:t>
            </a:r>
            <a:r>
              <a:rPr sz="1800" spc="-14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ас</a:t>
            </a:r>
            <a:r>
              <a:rPr sz="1800" spc="-20" dirty="0">
                <a:latin typeface="Calibri"/>
                <a:cs typeface="Calibri"/>
              </a:rPr>
              <a:t>те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овс</a:t>
            </a:r>
            <a:r>
              <a:rPr sz="1800" spc="-25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»	в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	про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дс</a:t>
            </a:r>
            <a:r>
              <a:rPr sz="1800" spc="-5" dirty="0">
                <a:latin typeface="Calibri"/>
                <a:cs typeface="Calibri"/>
              </a:rPr>
              <a:t>тв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45" dirty="0">
                <a:latin typeface="Calibri"/>
                <a:cs typeface="Calibri"/>
              </a:rPr>
              <a:t>э</a:t>
            </a:r>
            <a:r>
              <a:rPr sz="1800" dirty="0">
                <a:latin typeface="Calibri"/>
                <a:cs typeface="Calibri"/>
              </a:rPr>
              <a:t>лит</a:t>
            </a:r>
            <a:r>
              <a:rPr sz="1800" spc="-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ых	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м</a:t>
            </a:r>
            <a:r>
              <a:rPr sz="1800" spc="-10" dirty="0">
                <a:latin typeface="Calibri"/>
                <a:cs typeface="Calibri"/>
              </a:rPr>
              <a:t>я</a:t>
            </a:r>
            <a:r>
              <a:rPr sz="1800" dirty="0">
                <a:latin typeface="Calibri"/>
                <a:cs typeface="Calibri"/>
              </a:rPr>
              <a:t>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2641" y="4899152"/>
            <a:ext cx="694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4590" algn="l"/>
                <a:tab pos="2169160" algn="l"/>
                <a:tab pos="3204210" algn="l"/>
                <a:tab pos="4763135" algn="l"/>
                <a:tab pos="6219190" algn="l"/>
              </a:tabLst>
            </a:pP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новых	к</a:t>
            </a:r>
            <a:r>
              <a:rPr sz="1800" spc="-5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spc="-80" dirty="0">
                <a:latin typeface="Calibri"/>
                <a:cs typeface="Calibri"/>
              </a:rPr>
              <a:t>ь</a:t>
            </a:r>
            <a:r>
              <a:rPr sz="1800" spc="-5" dirty="0">
                <a:latin typeface="Calibri"/>
                <a:cs typeface="Calibri"/>
              </a:rPr>
              <a:t>ту</a:t>
            </a:r>
            <a:r>
              <a:rPr sz="1800" spc="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,	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оры</a:t>
            </a:r>
            <a:r>
              <a:rPr sz="1800" dirty="0">
                <a:latin typeface="Calibri"/>
                <a:cs typeface="Calibri"/>
              </a:rPr>
              <a:t>е	вп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сл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ствии	</a:t>
            </a:r>
            <a:r>
              <a:rPr sz="1800" spc="-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еа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ют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	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угим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2641" y="5173167"/>
            <a:ext cx="1507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предприятиям.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2641" y="5600496"/>
            <a:ext cx="69380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6260" algn="l"/>
                <a:tab pos="1236345" algn="l"/>
                <a:tab pos="3001010" algn="l"/>
                <a:tab pos="4633595" algn="l"/>
                <a:tab pos="5653405" algn="l"/>
                <a:tab pos="6055995" algn="l"/>
                <a:tab pos="6801484" algn="l"/>
              </a:tabLst>
            </a:pP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	ну</a:t>
            </a:r>
            <a:r>
              <a:rPr sz="1800" spc="-2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д	ж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тнов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дс</a:t>
            </a:r>
            <a:r>
              <a:rPr sz="1800" spc="-5" dirty="0">
                <a:latin typeface="Calibri"/>
                <a:cs typeface="Calibri"/>
              </a:rPr>
              <a:t>тв</a:t>
            </a:r>
            <a:r>
              <a:rPr sz="1800" dirty="0">
                <a:latin typeface="Calibri"/>
                <a:cs typeface="Calibri"/>
              </a:rPr>
              <a:t>а	выращива</a:t>
            </a:r>
            <a:r>
              <a:rPr sz="1800" spc="-20" dirty="0">
                <a:latin typeface="Calibri"/>
                <a:cs typeface="Calibri"/>
              </a:rPr>
              <a:t>ю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	ку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уза	на	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но	и  </a:t>
            </a:r>
            <a:r>
              <a:rPr sz="1800" spc="-5" dirty="0">
                <a:latin typeface="Calibri"/>
                <a:cs typeface="Calibri"/>
              </a:rPr>
              <a:t>зеленую </a:t>
            </a:r>
            <a:r>
              <a:rPr sz="1800" spc="-15" dirty="0">
                <a:latin typeface="Calibri"/>
                <a:cs typeface="Calibri"/>
              </a:rPr>
              <a:t>массу,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травы.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2446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473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86298" y="184530"/>
            <a:ext cx="6053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99055" algn="l"/>
                <a:tab pos="58420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ен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ами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промыш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ност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7938" y="429520"/>
            <a:ext cx="6082665" cy="166751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сельского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хозяйства</a:t>
            </a:r>
            <a:endParaRPr sz="2800">
              <a:latin typeface="Calibri"/>
              <a:cs typeface="Calibri"/>
            </a:endParaRPr>
          </a:p>
          <a:p>
            <a:pPr marL="2597150">
              <a:lnSpc>
                <a:spcPct val="100000"/>
              </a:lnSpc>
              <a:spcBef>
                <a:spcPts val="1425"/>
              </a:spcBef>
            </a:pP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СОКОЛОВСКИЙ</a:t>
            </a:r>
            <a:endParaRPr sz="2800">
              <a:latin typeface="Calibri"/>
              <a:cs typeface="Calibri"/>
            </a:endParaRPr>
          </a:p>
          <a:p>
            <a:pPr marL="2597150">
              <a:lnSpc>
                <a:spcPct val="100000"/>
              </a:lnSpc>
            </a:pP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Станислав</a:t>
            </a:r>
            <a:r>
              <a:rPr sz="2800" b="1" spc="15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81113"/>
                </a:solidFill>
                <a:latin typeface="Calibri"/>
                <a:cs typeface="Calibri"/>
              </a:rPr>
              <a:t>Чеславович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188" y="4657344"/>
            <a:ext cx="4267200" cy="1864360"/>
          </a:xfrm>
          <a:prstGeom prst="rect">
            <a:avLst/>
          </a:prstGeom>
          <a:solidFill>
            <a:srgbClr val="2B436E">
              <a:alpha val="65097"/>
            </a:srgbClr>
          </a:solidFill>
          <a:ln w="12700">
            <a:solidFill>
              <a:srgbClr val="2B436E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83185" algn="just">
              <a:lnSpc>
                <a:spcPct val="90000"/>
              </a:lnSpc>
              <a:spcBef>
                <a:spcPts val="395"/>
              </a:spcBef>
            </a:pP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«Для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меня,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крестьянского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сына,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любое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дело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ответственное.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Легкого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хлеба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никогда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искал. </a:t>
            </a:r>
            <a:r>
              <a:rPr sz="1600" i="1" spc="-30" dirty="0">
                <a:solidFill>
                  <a:srgbClr val="FFFFFF"/>
                </a:solidFill>
                <a:latin typeface="Arial"/>
                <a:cs typeface="Arial"/>
              </a:rPr>
              <a:t>Где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бы ни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работал, что </a:t>
            </a:r>
            <a:r>
              <a:rPr sz="1600" i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бы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поручали,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выкладываюсь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полностью. Как директор, </a:t>
            </a:r>
            <a:r>
              <a:rPr sz="1600" i="1" spc="5" dirty="0">
                <a:solidFill>
                  <a:srgbClr val="FFFFFF"/>
                </a:solidFill>
                <a:latin typeface="Arial"/>
                <a:cs typeface="Arial"/>
              </a:rPr>
              <a:t>ощущаю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свою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ответственность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перед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людьми: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ими </a:t>
            </a:r>
            <a:r>
              <a:rPr sz="1600" i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дорожим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стараемся создать хорошие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условия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6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жизни».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0367" y="1394460"/>
            <a:ext cx="3211068" cy="31028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7047" y="65621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82641" y="2209038"/>
            <a:ext cx="6942455" cy="20085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" algn="just">
              <a:lnSpc>
                <a:spcPts val="1839"/>
              </a:lnSpc>
              <a:spcBef>
                <a:spcPts val="425"/>
              </a:spcBef>
            </a:pPr>
            <a:r>
              <a:rPr sz="1800" b="1" spc="-5" dirty="0">
                <a:latin typeface="Calibri"/>
                <a:cs typeface="Calibri"/>
              </a:rPr>
              <a:t>Заслуженный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работник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сельского</a:t>
            </a:r>
            <a:r>
              <a:rPr sz="1800" b="1" spc="-10" dirty="0">
                <a:latin typeface="Calibri"/>
                <a:cs typeface="Calibri"/>
              </a:rPr>
              <a:t> хозяйства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Республики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Беларусь</a:t>
            </a:r>
            <a:r>
              <a:rPr sz="1800" spc="-10" dirty="0"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Генеральный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директор</a:t>
            </a:r>
            <a:r>
              <a:rPr sz="1800" b="1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Минского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районного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унитарного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предприятия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1825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«Агрокомбинат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„Ждановичи“».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ts val="1839"/>
              </a:lnSpc>
              <a:spcBef>
                <a:spcPts val="605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Звания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награды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орден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Почета,</a:t>
            </a:r>
            <a:r>
              <a:rPr sz="1800" dirty="0">
                <a:latin typeface="Calibri"/>
                <a:cs typeface="Calibri"/>
              </a:rPr>
              <a:t> юбилейные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медали</a:t>
            </a:r>
            <a:r>
              <a:rPr sz="1800" spc="-5" dirty="0">
                <a:latin typeface="Calibri"/>
                <a:cs typeface="Calibri"/>
              </a:rPr>
              <a:t> «90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лет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Вооруженных </a:t>
            </a:r>
            <a:r>
              <a:rPr sz="1800" dirty="0">
                <a:latin typeface="Calibri"/>
                <a:cs typeface="Calibri"/>
              </a:rPr>
              <a:t>Сил </a:t>
            </a:r>
            <a:r>
              <a:rPr sz="1800" spc="-10" dirty="0">
                <a:latin typeface="Calibri"/>
                <a:cs typeface="Calibri"/>
              </a:rPr>
              <a:t>Республики Беларусь», </a:t>
            </a:r>
            <a:r>
              <a:rPr sz="1800" spc="-5" dirty="0">
                <a:latin typeface="Calibri"/>
                <a:cs typeface="Calibri"/>
              </a:rPr>
              <a:t>«65 лет Победы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Великой </a:t>
            </a:r>
            <a:r>
              <a:rPr sz="1800" spc="-5" dirty="0">
                <a:latin typeface="Calibri"/>
                <a:cs typeface="Calibri"/>
              </a:rPr>
              <a:t> Отечественной </a:t>
            </a:r>
            <a:r>
              <a:rPr sz="1800" dirty="0">
                <a:latin typeface="Calibri"/>
                <a:cs typeface="Calibri"/>
              </a:rPr>
              <a:t>войне </a:t>
            </a:r>
            <a:r>
              <a:rPr sz="1800" spc="-5" dirty="0">
                <a:latin typeface="Calibri"/>
                <a:cs typeface="Calibri"/>
              </a:rPr>
              <a:t>1941 </a:t>
            </a:r>
            <a:r>
              <a:rPr sz="1800" dirty="0">
                <a:latin typeface="Calibri"/>
                <a:cs typeface="Calibri"/>
              </a:rPr>
              <a:t>— 1945 </a:t>
            </a:r>
            <a:r>
              <a:rPr sz="1800" spc="-20" dirty="0">
                <a:latin typeface="Calibri"/>
                <a:cs typeface="Calibri"/>
              </a:rPr>
              <a:t>гг.», </a:t>
            </a:r>
            <a:r>
              <a:rPr sz="1800" spc="-5" dirty="0">
                <a:latin typeface="Calibri"/>
                <a:cs typeface="Calibri"/>
              </a:rPr>
              <a:t>«65 </a:t>
            </a:r>
            <a:r>
              <a:rPr sz="1800" spc="-25" dirty="0">
                <a:latin typeface="Calibri"/>
                <a:cs typeface="Calibri"/>
              </a:rPr>
              <a:t>год </a:t>
            </a:r>
            <a:r>
              <a:rPr sz="1800" dirty="0">
                <a:latin typeface="Calibri"/>
                <a:cs typeface="Calibri"/>
              </a:rPr>
              <a:t>вызвалення </a:t>
            </a:r>
            <a:r>
              <a:rPr sz="1800" spc="-10" dirty="0">
                <a:latin typeface="Calibri"/>
                <a:cs typeface="Calibri"/>
              </a:rPr>
              <a:t>Рэспублікі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Беларусь</a:t>
            </a:r>
            <a:r>
              <a:rPr sz="1800" spc="8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ад  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нямецка-фашысцкіх</a:t>
            </a:r>
            <a:r>
              <a:rPr sz="1800" spc="8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захопнікаў»,</a:t>
            </a:r>
            <a:r>
              <a:rPr sz="1800" spc="84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юбилейная  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медаль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1820"/>
              </a:lnSpc>
            </a:pPr>
            <a:r>
              <a:rPr sz="1800" spc="-5" dirty="0">
                <a:latin typeface="Calibri"/>
                <a:cs typeface="Calibri"/>
              </a:rPr>
              <a:t>«МПА</a:t>
            </a:r>
            <a:r>
              <a:rPr sz="1800" spc="68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СНГ.</a:t>
            </a:r>
            <a:r>
              <a:rPr sz="1800" spc="6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</a:t>
            </a:r>
            <a:r>
              <a:rPr sz="1800" spc="6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лет»,</a:t>
            </a:r>
            <a:r>
              <a:rPr sz="1800" spc="6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Почетные</a:t>
            </a:r>
            <a:r>
              <a:rPr sz="1800" spc="6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грамоты</a:t>
            </a:r>
            <a:r>
              <a:rPr sz="1800" spc="6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Национального</a:t>
            </a:r>
            <a:r>
              <a:rPr sz="1800" spc="7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собрания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2641" y="4150867"/>
            <a:ext cx="694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0650" algn="l"/>
                <a:tab pos="2574290" algn="l"/>
                <a:tab pos="4389755" algn="l"/>
                <a:tab pos="5790565" algn="l"/>
              </a:tabLst>
            </a:pPr>
            <a:r>
              <a:rPr sz="1800" spc="-10" dirty="0">
                <a:latin typeface="Calibri"/>
                <a:cs typeface="Calibri"/>
              </a:rPr>
              <a:t>Республики	Беларусь,	</a:t>
            </a:r>
            <a:r>
              <a:rPr sz="1800" spc="-5" dirty="0">
                <a:latin typeface="Calibri"/>
                <a:cs typeface="Calibri"/>
              </a:rPr>
              <a:t>Администрации	Президента	</a:t>
            </a:r>
            <a:r>
              <a:rPr sz="1800" spc="-10" dirty="0">
                <a:latin typeface="Calibri"/>
                <a:cs typeface="Calibri"/>
              </a:rPr>
              <a:t>Республики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2641" y="4384040"/>
            <a:ext cx="69380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2050" algn="l"/>
                <a:tab pos="2035175" algn="l"/>
                <a:tab pos="4199255" algn="l"/>
                <a:tab pos="5468620" algn="l"/>
                <a:tab pos="6717665" algn="l"/>
              </a:tabLst>
            </a:pPr>
            <a:r>
              <a:rPr sz="1800" dirty="0">
                <a:latin typeface="Calibri"/>
                <a:cs typeface="Calibri"/>
              </a:rPr>
              <a:t>Б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ла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,	</a:t>
            </a:r>
            <a:r>
              <a:rPr sz="1800" spc="-5" dirty="0">
                <a:latin typeface="Calibri"/>
                <a:cs typeface="Calibri"/>
              </a:rPr>
              <a:t>Со</a:t>
            </a:r>
            <a:r>
              <a:rPr sz="1800" spc="1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а	М</a:t>
            </a:r>
            <a:r>
              <a:rPr sz="1800" spc="-2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ламен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	А</a:t>
            </a:r>
            <a:r>
              <a:rPr sz="1800" spc="-2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ам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леи	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в	—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2641" y="4617211"/>
            <a:ext cx="4945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участников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Содружества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Независимых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Государств.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2641" y="5002783"/>
            <a:ext cx="693991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  <a:tabLst>
                <a:tab pos="916305" algn="l"/>
                <a:tab pos="2009139" algn="l"/>
                <a:tab pos="3182620" algn="l"/>
                <a:tab pos="3980179" algn="l"/>
                <a:tab pos="5148580" algn="l"/>
                <a:tab pos="5763260" algn="l"/>
              </a:tabLst>
            </a:pP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епутат	Минс</a:t>
            </a:r>
            <a:r>
              <a:rPr sz="1800" spc="-1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5" dirty="0">
                <a:latin typeface="Calibri"/>
                <a:cs typeface="Calibri"/>
              </a:rPr>
              <a:t>рай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но</a:t>
            </a:r>
            <a:r>
              <a:rPr sz="1800" spc="-15" dirty="0">
                <a:latin typeface="Calibri"/>
                <a:cs typeface="Calibri"/>
              </a:rPr>
              <a:t>г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5" dirty="0">
                <a:latin typeface="Calibri"/>
                <a:cs typeface="Calibri"/>
              </a:rPr>
              <a:t>Со</a:t>
            </a:r>
            <a:r>
              <a:rPr sz="1800" spc="5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ет</a:t>
            </a:r>
            <a:r>
              <a:rPr sz="1800" dirty="0">
                <a:latin typeface="Calibri"/>
                <a:cs typeface="Calibri"/>
              </a:rPr>
              <a:t>а	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епута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ов</a:t>
            </a:r>
            <a:r>
              <a:rPr sz="1800" dirty="0">
                <a:latin typeface="Calibri"/>
                <a:cs typeface="Calibri"/>
              </a:rPr>
              <a:t>.	Член	П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оя</a:t>
            </a:r>
            <a:r>
              <a:rPr sz="1800" dirty="0">
                <a:latin typeface="Calibri"/>
                <a:cs typeface="Calibri"/>
              </a:rPr>
              <a:t>нной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00"/>
              </a:lnSpc>
            </a:pPr>
            <a:r>
              <a:rPr sz="1800" spc="-10" dirty="0">
                <a:latin typeface="Calibri"/>
                <a:cs typeface="Calibri"/>
              </a:rPr>
              <a:t>комиссии</a:t>
            </a:r>
            <a:r>
              <a:rPr sz="1800" spc="5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Межпарламентской</a:t>
            </a:r>
            <a:r>
              <a:rPr sz="1800" spc="5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Ассамблеи</a:t>
            </a:r>
            <a:r>
              <a:rPr sz="1800" spc="5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государств</a:t>
            </a:r>
            <a:r>
              <a:rPr sz="1800" spc="5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5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участников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2641" y="5469432"/>
            <a:ext cx="284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9395" algn="l"/>
              </a:tabLst>
            </a:pPr>
            <a:r>
              <a:rPr sz="1800" spc="-10" dirty="0">
                <a:latin typeface="Calibri"/>
                <a:cs typeface="Calibri"/>
              </a:rPr>
              <a:t>Содружества	</a:t>
            </a:r>
            <a:r>
              <a:rPr sz="1800" spc="-5" dirty="0">
                <a:latin typeface="Calibri"/>
                <a:cs typeface="Calibri"/>
              </a:rPr>
              <a:t>Независимых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12960" y="5469432"/>
            <a:ext cx="260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584" algn="l"/>
                <a:tab pos="1632585" algn="l"/>
              </a:tabLst>
            </a:pPr>
            <a:r>
              <a:rPr sz="1800" spc="-5" dirty="0">
                <a:latin typeface="Calibri"/>
                <a:cs typeface="Calibri"/>
              </a:rPr>
              <a:t>по	</a:t>
            </a:r>
            <a:r>
              <a:rPr sz="1800" dirty="0">
                <a:latin typeface="Calibri"/>
                <a:cs typeface="Calibri"/>
              </a:rPr>
              <a:t>аграрной	</a:t>
            </a:r>
            <a:r>
              <a:rPr sz="1800" spc="-10" dirty="0">
                <a:latin typeface="Calibri"/>
                <a:cs typeface="Calibri"/>
              </a:rPr>
              <a:t>политике,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2641" y="5702604"/>
            <a:ext cx="2711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1605" algn="l"/>
                <a:tab pos="2574290" algn="l"/>
              </a:tabLst>
            </a:pPr>
            <a:r>
              <a:rPr sz="1800" dirty="0">
                <a:latin typeface="Calibri"/>
                <a:cs typeface="Calibri"/>
              </a:rPr>
              <a:t>прир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дны</a:t>
            </a:r>
            <a:r>
              <a:rPr sz="1800" dirty="0">
                <a:latin typeface="Calibri"/>
                <a:cs typeface="Calibri"/>
              </a:rPr>
              <a:t>м	</a:t>
            </a:r>
            <a:r>
              <a:rPr sz="1800" spc="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есурсам	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53496" y="5702604"/>
            <a:ext cx="1373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15" dirty="0">
                <a:latin typeface="Calibri"/>
                <a:cs typeface="Calibri"/>
              </a:rPr>
              <a:t>к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ди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ля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2641" y="5935776"/>
            <a:ext cx="280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6350" algn="l"/>
              </a:tabLst>
            </a:pPr>
            <a:r>
              <a:rPr sz="1800" spc="-10" dirty="0">
                <a:latin typeface="Calibri"/>
                <a:cs typeface="Calibri"/>
              </a:rPr>
              <a:t>делегации	</a:t>
            </a:r>
            <a:r>
              <a:rPr sz="1800" spc="-5" dirty="0">
                <a:latin typeface="Calibri"/>
                <a:cs typeface="Calibri"/>
              </a:rPr>
              <a:t>Национального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5198" y="5469432"/>
            <a:ext cx="1184910" cy="766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23189">
              <a:lnSpc>
                <a:spcPts val="1839"/>
              </a:lnSpc>
              <a:spcBef>
                <a:spcPts val="425"/>
              </a:spcBef>
            </a:pPr>
            <a:r>
              <a:rPr sz="1800" spc="-200" dirty="0">
                <a:latin typeface="Calibri"/>
                <a:cs typeface="Calibri"/>
              </a:rPr>
              <a:t>Г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да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тв  </a:t>
            </a:r>
            <a:r>
              <a:rPr sz="1800" spc="-10" dirty="0">
                <a:latin typeface="Calibri"/>
                <a:cs typeface="Calibri"/>
              </a:rPr>
              <a:t>экологии,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собрания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02648" y="5702604"/>
            <a:ext cx="281940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заместитель</a:t>
            </a:r>
            <a:endParaRPr sz="1800">
              <a:latin typeface="Calibri"/>
              <a:cs typeface="Calibri"/>
            </a:endParaRPr>
          </a:p>
          <a:p>
            <a:pPr marL="70485">
              <a:lnSpc>
                <a:spcPts val="2000"/>
              </a:lnSpc>
              <a:tabLst>
                <a:tab pos="1446530" algn="l"/>
                <a:tab pos="2566670" algn="l"/>
              </a:tabLst>
            </a:pPr>
            <a:r>
              <a:rPr sz="1800" spc="-30" dirty="0">
                <a:latin typeface="Calibri"/>
                <a:cs typeface="Calibri"/>
              </a:rPr>
              <a:t>Р</a:t>
            </a:r>
            <a:r>
              <a:rPr sz="1800" spc="15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пу</a:t>
            </a:r>
            <a:r>
              <a:rPr sz="1800" spc="-40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лики	</a:t>
            </a:r>
            <a:r>
              <a:rPr sz="1800" spc="-5" dirty="0">
                <a:latin typeface="Calibri"/>
                <a:cs typeface="Calibri"/>
              </a:rPr>
              <a:t>Б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ару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ь	</a:t>
            </a:r>
            <a:r>
              <a:rPr sz="1800" spc="-5" dirty="0">
                <a:latin typeface="Calibri"/>
                <a:cs typeface="Calibri"/>
              </a:rPr>
              <a:t>по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82641" y="6168948"/>
            <a:ext cx="2867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8489" algn="l"/>
              </a:tabLst>
            </a:pPr>
            <a:r>
              <a:rPr sz="1800" spc="-5" dirty="0">
                <a:latin typeface="Calibri"/>
                <a:cs typeface="Calibri"/>
              </a:rPr>
              <a:t>осуществлению	</a:t>
            </a:r>
            <a:r>
              <a:rPr sz="1800" spc="-10" dirty="0">
                <a:latin typeface="Calibri"/>
                <a:cs typeface="Calibri"/>
              </a:rPr>
              <a:t>контактов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3610" y="6168948"/>
            <a:ext cx="375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7040" algn="l"/>
                <a:tab pos="2298700" algn="l"/>
              </a:tabLst>
            </a:pPr>
            <a:r>
              <a:rPr sz="1800" dirty="0">
                <a:latin typeface="Calibri"/>
                <a:cs typeface="Calibri"/>
              </a:rPr>
              <a:t>с	</a:t>
            </a:r>
            <a:r>
              <a:rPr sz="1800" spc="-10" dirty="0">
                <a:latin typeface="Calibri"/>
                <a:cs typeface="Calibri"/>
              </a:rPr>
              <a:t>Парламентской	</a:t>
            </a:r>
            <a:r>
              <a:rPr sz="1800" spc="-5" dirty="0">
                <a:latin typeface="Calibri"/>
                <a:cs typeface="Calibri"/>
              </a:rPr>
              <a:t>конференцией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2641" y="6402120"/>
            <a:ext cx="1840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Балтийского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моря.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52238" y="2190750"/>
            <a:ext cx="2605405" cy="10795"/>
          </a:xfrm>
          <a:custGeom>
            <a:avLst/>
            <a:gdLst/>
            <a:ahLst/>
            <a:cxnLst/>
            <a:rect l="l" t="t" r="r" b="b"/>
            <a:pathLst>
              <a:path w="2605404" h="10794">
                <a:moveTo>
                  <a:pt x="0" y="10667"/>
                </a:moveTo>
                <a:lnTo>
                  <a:pt x="2605023" y="0"/>
                </a:lnTo>
              </a:path>
            </a:pathLst>
          </a:custGeom>
          <a:ln w="19050">
            <a:solidFill>
              <a:srgbClr val="2B43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297938" y="184530"/>
            <a:ext cx="2446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4730" algn="l"/>
              </a:tabLst>
            </a:pPr>
            <a:r>
              <a:rPr spc="-5" dirty="0"/>
              <a:t>Зна</a:t>
            </a:r>
            <a:r>
              <a:rPr spc="-50" dirty="0"/>
              <a:t>к</a:t>
            </a:r>
            <a:r>
              <a:rPr spc="-5" dirty="0"/>
              <a:t>омс</a:t>
            </a:r>
            <a:r>
              <a:rPr spc="5" dirty="0"/>
              <a:t>т</a:t>
            </a:r>
            <a:r>
              <a:rPr spc="-5" dirty="0"/>
              <a:t>во</a:t>
            </a:r>
            <a:r>
              <a:rPr dirty="0"/>
              <a:t>	</a:t>
            </a:r>
            <a:r>
              <a:rPr spc="-5" dirty="0"/>
              <a:t>с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186298" y="184530"/>
            <a:ext cx="6053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99055" algn="l"/>
                <a:tab pos="58420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ен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ами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промыш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ност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7938" y="429520"/>
            <a:ext cx="5582285" cy="166751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сельского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хозяйства</a:t>
            </a:r>
            <a:endParaRPr sz="2800">
              <a:latin typeface="Calibri"/>
              <a:cs typeface="Calibri"/>
            </a:endParaRPr>
          </a:p>
          <a:p>
            <a:pPr marL="2597150">
              <a:lnSpc>
                <a:spcPct val="100000"/>
              </a:lnSpc>
              <a:spcBef>
                <a:spcPts val="1425"/>
              </a:spcBef>
            </a:pPr>
            <a:r>
              <a:rPr sz="2800" b="1" spc="-20" dirty="0">
                <a:solidFill>
                  <a:srgbClr val="881113"/>
                </a:solidFill>
                <a:latin typeface="Calibri"/>
                <a:cs typeface="Calibri"/>
              </a:rPr>
              <a:t>ЧУЙКО</a:t>
            </a:r>
            <a:endParaRPr sz="2800">
              <a:latin typeface="Calibri"/>
              <a:cs typeface="Calibri"/>
            </a:endParaRPr>
          </a:p>
          <a:p>
            <a:pPr marL="2597150">
              <a:lnSpc>
                <a:spcPct val="100000"/>
              </a:lnSpc>
            </a:pPr>
            <a:r>
              <a:rPr sz="2800" b="1" spc="-25" dirty="0">
                <a:solidFill>
                  <a:srgbClr val="881113"/>
                </a:solidFill>
                <a:latin typeface="Calibri"/>
                <a:cs typeface="Calibri"/>
              </a:rPr>
              <a:t>Григорий</a:t>
            </a:r>
            <a:r>
              <a:rPr sz="2800" b="1" spc="-40" dirty="0">
                <a:solidFill>
                  <a:srgbClr val="88111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81113"/>
                </a:solidFill>
                <a:latin typeface="Calibri"/>
                <a:cs typeface="Calibri"/>
              </a:rPr>
              <a:t>Петрович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975" y="3704715"/>
            <a:ext cx="417590" cy="41173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099" y="3660457"/>
            <a:ext cx="334028" cy="48196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30835" y="4204842"/>
            <a:ext cx="1301750" cy="5810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440"/>
              </a:spcBef>
            </a:pPr>
            <a:r>
              <a:rPr sz="1400" i="1" dirty="0">
                <a:latin typeface="Calibri"/>
                <a:cs typeface="Calibri"/>
              </a:rPr>
              <a:t>В</a:t>
            </a:r>
            <a:r>
              <a:rPr sz="1400" i="1" spc="-5" dirty="0">
                <a:latin typeface="Calibri"/>
                <a:cs typeface="Calibri"/>
              </a:rPr>
              <a:t>ид</a:t>
            </a:r>
            <a:r>
              <a:rPr sz="1400" i="1" dirty="0">
                <a:latin typeface="Calibri"/>
                <a:cs typeface="Calibri"/>
              </a:rPr>
              <a:t>ео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5" dirty="0">
                <a:latin typeface="Calibri"/>
                <a:cs typeface="Calibri"/>
              </a:rPr>
              <a:t>«</a:t>
            </a:r>
            <a:r>
              <a:rPr sz="1400" i="1" spc="-90" dirty="0">
                <a:latin typeface="Calibri"/>
                <a:cs typeface="Calibri"/>
              </a:rPr>
              <a:t>Г</a:t>
            </a:r>
            <a:r>
              <a:rPr sz="1400" i="1" spc="-5" dirty="0">
                <a:latin typeface="Calibri"/>
                <a:cs typeface="Calibri"/>
              </a:rPr>
              <a:t>ригорий  Чуйко. Наши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аграрии»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(15:01)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9936" y="5262371"/>
            <a:ext cx="4467225" cy="1149350"/>
          </a:xfrm>
          <a:prstGeom prst="rect">
            <a:avLst/>
          </a:prstGeom>
          <a:solidFill>
            <a:srgbClr val="2B436E">
              <a:alpha val="65097"/>
            </a:srgbClr>
          </a:solidFill>
          <a:ln w="12700">
            <a:solidFill>
              <a:srgbClr val="2B436E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 marR="83820" algn="just">
              <a:lnSpc>
                <a:spcPct val="90000"/>
              </a:lnSpc>
              <a:spcBef>
                <a:spcPts val="165"/>
              </a:spcBef>
            </a:pP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«Счастье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это любовь к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людям.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если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говорить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руководителе,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то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без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этого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чувства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ему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просто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нельзя.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Радоваться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успехам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 других,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как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своим,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тоже </a:t>
            </a:r>
            <a:r>
              <a:rPr sz="16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Arial"/>
                <a:cs typeface="Arial"/>
              </a:rPr>
              <a:t>счастье».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2847" y="1391411"/>
            <a:ext cx="4314190" cy="3714115"/>
            <a:chOff x="402847" y="1391411"/>
            <a:chExt cx="4314190" cy="371411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0135" y="1391411"/>
              <a:ext cx="2866643" cy="37139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847" y="2173735"/>
              <a:ext cx="1128283" cy="11282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1282</Words>
  <Application>Microsoft Office PowerPoint</Application>
  <PresentationFormat>Широкоэкранный</PresentationFormat>
  <Paragraphs>183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Microsoft Sans Serif</vt:lpstr>
      <vt:lpstr>Times New Roman</vt:lpstr>
      <vt:lpstr>Verdana</vt:lpstr>
      <vt:lpstr>Office Theme</vt:lpstr>
      <vt:lpstr>РОДИНА МОЯ БЕЛАРУСЬ</vt:lpstr>
      <vt:lpstr>РОДИНА МОЯ БЕЛАРУСЬ</vt:lpstr>
      <vt:lpstr>Презентация PowerPoint</vt:lpstr>
      <vt:lpstr>РОДИНА МОЯ БЕЛАРУСЬ</vt:lpstr>
      <vt:lpstr>Знакомство с тружениками промышленности и  сельского хозяйства</vt:lpstr>
      <vt:lpstr>Знакомство с</vt:lpstr>
      <vt:lpstr>Знакомство с тружениками промышленности и  сельского хозяйства</vt:lpstr>
      <vt:lpstr>Знакомство с</vt:lpstr>
      <vt:lpstr>Знакомство с</vt:lpstr>
      <vt:lpstr>Знакомство с тружениками промышленности и  сельского хозяйства</vt:lpstr>
      <vt:lpstr>Знакомство с тружениками промышленности и  сельского хозяйства</vt:lpstr>
      <vt:lpstr>Знакомство с</vt:lpstr>
      <vt:lpstr>Знакомство с тружениками промышленности и  сельского хозяйства</vt:lpstr>
      <vt:lpstr>РОДИНА МОЯ БЕЛАРУСЬ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МОЯ БЕЛАРУСЬ</dc:title>
  <dc:creator>Metod</dc:creator>
  <cp:lastModifiedBy>Metod</cp:lastModifiedBy>
  <cp:revision>1</cp:revision>
  <dcterms:created xsi:type="dcterms:W3CDTF">2024-01-04T14:14:44Z</dcterms:created>
  <dcterms:modified xsi:type="dcterms:W3CDTF">2024-01-04T14:15:45Z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2024-01-04T00:00:00Z</vt:filetime>
  </property>
</Properties>
</file>