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39" r:id="rId2"/>
    <p:sldId id="350" r:id="rId3"/>
    <p:sldId id="335" r:id="rId4"/>
    <p:sldId id="351" r:id="rId5"/>
    <p:sldId id="334" r:id="rId6"/>
    <p:sldId id="337" r:id="rId7"/>
    <p:sldId id="336" r:id="rId8"/>
    <p:sldId id="355" r:id="rId9"/>
    <p:sldId id="338" r:id="rId10"/>
    <p:sldId id="354" r:id="rId11"/>
    <p:sldId id="352" r:id="rId12"/>
    <p:sldId id="353" r:id="rId13"/>
    <p:sldId id="31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66FF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8" autoAdjust="0"/>
    <p:restoredTop sz="94649" autoAdjust="0"/>
  </p:normalViewPr>
  <p:slideViewPr>
    <p:cSldViewPr>
      <p:cViewPr varScale="1">
        <p:scale>
          <a:sx n="68" d="100"/>
          <a:sy n="68" d="100"/>
        </p:scale>
        <p:origin x="136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10DC5-8598-49AC-94CB-06667B948FC5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1680C-0B86-4CA1-9C59-EB43A1AE6C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839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13D-C86E-4E2E-9B4D-FD631978C1D2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3A3-5C08-4DF1-B4E8-93BC6919BA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7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13D-C86E-4E2E-9B4D-FD631978C1D2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3A3-5C08-4DF1-B4E8-93BC6919BA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98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13D-C86E-4E2E-9B4D-FD631978C1D2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3A3-5C08-4DF1-B4E8-93BC6919BA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34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13D-C86E-4E2E-9B4D-FD631978C1D2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3A3-5C08-4DF1-B4E8-93BC6919BA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84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13D-C86E-4E2E-9B4D-FD631978C1D2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3A3-5C08-4DF1-B4E8-93BC6919BA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99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13D-C86E-4E2E-9B4D-FD631978C1D2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3A3-5C08-4DF1-B4E8-93BC6919BA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62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13D-C86E-4E2E-9B4D-FD631978C1D2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3A3-5C08-4DF1-B4E8-93BC6919BA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98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13D-C86E-4E2E-9B4D-FD631978C1D2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3A3-5C08-4DF1-B4E8-93BC6919BA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433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13D-C86E-4E2E-9B4D-FD631978C1D2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3A3-5C08-4DF1-B4E8-93BC6919BA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404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13D-C86E-4E2E-9B4D-FD631978C1D2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3A3-5C08-4DF1-B4E8-93BC6919BA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931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13D-C86E-4E2E-9B4D-FD631978C1D2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CA3A3-5C08-4DF1-B4E8-93BC6919BA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93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3413D-C86E-4E2E-9B4D-FD631978C1D2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CA3A3-5C08-4DF1-B4E8-93BC6919BA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65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AppData\Local\Temp\Rar$DIa0.655\Web_tiling_background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99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Картинки по запросу &quot;Беларусь• Экономи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артинки по запросу &quot;Беларусь• Экономика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Картинки по запросу &quot;Беларусь• Экономика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8940" y="362240"/>
            <a:ext cx="8566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 и Россия: </a:t>
            </a:r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становления </a:t>
            </a:r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Союзного государства </a:t>
            </a:r>
            <a:b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 дню единения народов Беларуси и России)</a:t>
            </a:r>
          </a:p>
        </p:txBody>
      </p:sp>
      <p:pic>
        <p:nvPicPr>
          <p:cNvPr id="1026" name="Picture 2" descr="Союзное государство предложили пропагандировать | Победа РФ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232" y="2204864"/>
            <a:ext cx="7707535" cy="391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79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AppData\Local\Temp\Rar$DIa0.194\Web_tiling_background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Какой урожай будет в Беларуси в 2020 году? | Вопрос-ответ | АиФ Аргументы и  факты в Беларус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кой урожай будет в Беларуси в 2020 году? | Вопрос-ответ | АиФ Аргументы и  факты в Беларус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кой урожай будет в Беларуси в 2020 году? | Вопрос-ответ | АиФ Аргументы и  факты в Беларус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ФЕСТИВАЛЬ &quot;Молодежь – за Союзное государство&quot; – Ежегодный музыкальный  фестиваль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0"/>
            <a:ext cx="2987824" cy="436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www.postkomsg.com/upload/iblock/3a2/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1" y="0"/>
            <a:ext cx="6153185" cy="436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2775" y="4653136"/>
            <a:ext cx="79196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 «Союзное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 – молодым талантам XXI века» для учащихся специализированных учебных заведений Беларуси и России при Московской государственной консерватории имени П. И. Чайковского и Академии акварели и изящных искусств. </a:t>
            </a:r>
          </a:p>
        </p:txBody>
      </p:sp>
    </p:spTree>
    <p:extLst>
      <p:ext uri="{BB962C8B-B14F-4D97-AF65-F5344CB8AC3E}">
        <p14:creationId xmlns:p14="http://schemas.microsoft.com/office/powerpoint/2010/main" val="340434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AppData\Local\Temp\Rar$DIa0.194\Web_tiling_background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178563" y="5634079"/>
            <a:ext cx="896543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2006 года проводятся слеты юных экологов Беларуси и России «Экология без границ» и Туристские слеты учащихся Союзного государства.</a:t>
            </a:r>
          </a:p>
        </p:txBody>
      </p:sp>
      <p:sp>
        <p:nvSpPr>
          <p:cNvPr id="3" name="AutoShape 2" descr="Какой урожай будет в Беларуси в 2020 году? | Вопрос-ответ | АиФ Аргументы и  факты в Беларус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кой урожай будет в Беларуси в 2020 году? | Вопрос-ответ | АиФ Аргументы и  факты в Беларус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кой урожай будет в Беларуси в 2020 году? | Вопрос-ответ | АиФ Аргументы и  факты в Беларус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8" descr="общее фото открытие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6"/>
            <a:ext cx="9121012" cy="560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34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AppData\Local\Temp\Rar$DIa0.194\Web_tiling_background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155575" y="5517232"/>
            <a:ext cx="896543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Российские кинематографисты ежегодно принимают участие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кинофестивале анимационных фильмов «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Анимаевка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г.Могилеве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Какой урожай будет в Беларуси в 2020 году? | Вопрос-ответ | АиФ Аргументы и  факты в Беларус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кой урожай будет в Беларуси в 2020 году? | Вопрос-ответ | АиФ Аргументы и  факты в Беларус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кой урожай будет в Беларуси в 2020 году? | Вопрос-ответ | АиФ Аргументы и  факты в Беларус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3" name="Picture 1" descr="\\192.168.0.251\w\ЦВР_Карпуть\Шаг март 2021\23_d_85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554" y="301298"/>
            <a:ext cx="7751689" cy="4965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34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AppData\Local\Temp\Rar$DIa0.655\Web_tiling_background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Картинки по запросу &quot;Беларусь• Экономи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артинки по запросу &quot;Беларусь• Экономика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Картинки по запросу &quot;Беларусь• Экономика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6578" y="5594757"/>
            <a:ext cx="90594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условия для совместной подготовки национальных команд двух стран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Республике Беларусь мировым стандартам соответствуют главные базы подготовки национальных команд по зимним и летним видам спорта –«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Раубичи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«Стайки», футбольный манеж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г.Минске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гребные каналы в городах Бресте, Гомеле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Пинске.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Образование, Беларусь | Belarus.b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Образование, Беларусь | Belarus.by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Американские университеты внедряют SpotterEDU — приложение для наблюдения  за студентами / Хабр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Американские университеты внедряют SpotterEDU — приложение для наблюдения  за студентами / Хабр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6" name="Picture 2" descr="\\192.168.0.251\w\ЦВР_Карпуть\Шаг март 2021\raubichi-1024x683-580x4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78" y="7937"/>
            <a:ext cx="4433983" cy="27607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\\192.168.0.251\w\ЦВР_Карпуть\Шаг март 2021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24" y="2776987"/>
            <a:ext cx="4476089" cy="27637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\\192.168.0.251\w\ЦВР_Карпуть\Шаг март 2021\стайки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8557" y="7937"/>
            <a:ext cx="4625443" cy="27607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Как выглядит Брестский гребной канал в сравнении с аналогичным олимпийским  объектом около Барселоны?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1" y="2768670"/>
            <a:ext cx="4625443" cy="27637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8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AppData\Local\Temp\Rar$DIa0.655\Web_tiling_background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99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7609" y="160338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апреля 1997 г. Республика Беларусь и Российская Федерация подписали Договор о Союзе Беларуси и России. С тех пор 2 апреля отмечается как День единения народов Беларуси и России.</a:t>
            </a:r>
          </a:p>
        </p:txBody>
      </p:sp>
      <p:sp>
        <p:nvSpPr>
          <p:cNvPr id="4" name="AutoShape 6" descr="Белагро-2019»: техника для крепких хозяйственников - Новости | Автомалинов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Белагро-2019»: техника для крепких хозяйственников - Новости | Автомалинов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\\192.168.0.251\w\ЦВР_Карпуть\Шаг март 2021\den_edinen-640x3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81" y="1083668"/>
            <a:ext cx="8427555" cy="555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431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AppData\Local\Temp\Rar$DIa0.655\Web_tiling_background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99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7609" y="160338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Беларуси Александр Лукашенко и президент России Борис Ельцин во время подписания Договора о создании Союзного государства России и Беларуси. 8 декабря 1999 года.</a:t>
            </a:r>
          </a:p>
        </p:txBody>
      </p:sp>
      <p:sp>
        <p:nvSpPr>
          <p:cNvPr id="4" name="AutoShape 6" descr="Белагро-2019»: техника для крепких хозяйственников - Новости | Автомалинов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Белагро-2019»: техника для крепких хозяйственников - Новости | Автомалинов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https://cdnimg.rg.ru/i/photogallery/2019/12/06/fe0ad277bef93c4/fe0ad277bef93c415756360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771" y="1310426"/>
            <a:ext cx="8038455" cy="5360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19245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AppData\Local\Temp\Rar$DIa0.655\Web_tiling_background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99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Белагро-2019»: техника для крепких хозяйственников - Новости | Автомалинов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Белагро-2019»: техника для крепких хозяйственников - Новости | Автомалинов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 descr="\\192.168.0.251\w\ЦВР_Карпуть\Шаг март 2021\000048_1613987085_23943_b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150" y="160337"/>
            <a:ext cx="4243827" cy="65090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29803" y="183333"/>
            <a:ext cx="3312368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Республики Беларусь с российскими регионами относится к приоритетным направлениям белорусско-российского взаимодействия и служит фундаментом торгово-экономических отношений</a:t>
            </a:r>
          </a:p>
        </p:txBody>
      </p:sp>
    </p:spTree>
    <p:extLst>
      <p:ext uri="{BB962C8B-B14F-4D97-AF65-F5344CB8AC3E}">
        <p14:creationId xmlns:p14="http://schemas.microsoft.com/office/powerpoint/2010/main" val="2803663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AppData\Local\Temp\Rar$DIa0.655\Web_tiling_background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99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9401" y="177220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июня 2009 года в Минске функционирует Государственной автономное учреждение «Дом Москвы», учредителем которого является Правительство Москвы. </a:t>
            </a:r>
          </a:p>
        </p:txBody>
      </p:sp>
      <p:sp>
        <p:nvSpPr>
          <p:cNvPr id="4" name="AutoShape 6" descr="Территория индустриального парка &quot;Великий камень&quot; | Официальный сайт  Республики Беларус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Территория индустриального парка &quot;Великий камень&quot; | Официальный сайт  Республики Беларус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\\192.168.0.251\w\ЦВР_Карпуть\Шаг март 2021\дом москвы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1196752"/>
            <a:ext cx="8928992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69090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AppData\Local\Temp\Rar$DIa0.194\Web_tiling_background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200402" y="5692025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двустороннего сотрудничества на ежегодной основе проводится Форум регионов России и Беларуси.</a:t>
            </a:r>
          </a:p>
        </p:txBody>
      </p:sp>
      <p:pic>
        <p:nvPicPr>
          <p:cNvPr id="8194" name="Picture 2" descr="\\192.168.0.251\w\ЦВР_Карпуть\Шаг март 2021\forum7-8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189" cy="541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86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AppData\Local\Temp\Rar$DIa0.194\Web_tiling_background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155575" y="5445224"/>
            <a:ext cx="89654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Премии Союзного государства традиционно присуждаются за значительный вклад в укрепление отношений братства, дружбы и всестороннего сотрудничества между Беларусью и Россией.</a:t>
            </a:r>
          </a:p>
        </p:txBody>
      </p:sp>
      <p:sp>
        <p:nvSpPr>
          <p:cNvPr id="3" name="AutoShape 2" descr="Какой урожай будет в Беларуси в 2020 году? | Вопрос-ответ | АиФ Аргументы и  факты в Беларус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кой урожай будет в Беларуси в 2020 году? | Вопрос-ответ | АиФ Аргументы и  факты в Беларус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кой урожай будет в Беларуси в 2020 году? | Вопрос-ответ | АиФ Аргументы и  факты в Беларус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 descr="\\192.168.0.251\w\ЦВР_Карпуть\Шаг март 2021\a_premiya_390x254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38" y="367472"/>
            <a:ext cx="7397024" cy="481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86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AppData\Local\Temp\Rar$DIa0.194\Web_tiling_background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184397" y="3717032"/>
            <a:ext cx="89654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Союзного бюджета финансировалась реставрация Мемориального комплекса «Брестская крепость-герой», издан каталог 4029 захоронений советских воинов, имеющихся на территориях 24 государств Европы.</a:t>
            </a:r>
          </a:p>
        </p:txBody>
      </p:sp>
      <p:sp>
        <p:nvSpPr>
          <p:cNvPr id="3" name="AutoShape 2" descr="Какой урожай будет в Беларуси в 2020 году? | Вопрос-ответ | АиФ Аргументы и  факты в Беларус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кой урожай будет в Беларуси в 2020 году? | Вопрос-ответ | АиФ Аргументы и  факты в Беларус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кой урожай будет в Беларуси в 2020 году? | Вопрос-ответ | АиФ Аргументы и  факты в Беларус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2" name="Picture 2" descr="\\192.168.0.251\w\ЦВР_Карпуть\Шаг март 2021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4642"/>
            <a:ext cx="4788025" cy="341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\\192.168.0.251\w\ЦВР_Карпуть\Шаг март 2021\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14643"/>
            <a:ext cx="4549012" cy="341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33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AppData\Local\Temp\Rar$DIa0.655\Web_tiling_background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9" y="793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Картинки по запросу &quot;Беларусь• Экономик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Картинки по запросу &quot;Беларусь• Экономика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Картинки по запросу &quot;Беларусь• Экономика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В Новосибирске завершилась олимпиада школьников Союзного государства  «Россия и Беларусь: историческая и духовная общность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31" y="160337"/>
            <a:ext cx="7575260" cy="414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2776" y="4673064"/>
            <a:ext cx="79196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ежегодно принимают участие в олимпиаде школьников Союзного государства по русскому языку и литературе «Россия и Беларусь: историческая и духовная общность»</a:t>
            </a:r>
          </a:p>
        </p:txBody>
      </p:sp>
    </p:spTree>
    <p:extLst>
      <p:ext uri="{BB962C8B-B14F-4D97-AF65-F5344CB8AC3E}">
        <p14:creationId xmlns:p14="http://schemas.microsoft.com/office/powerpoint/2010/main" val="362442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2688</TotalTime>
  <Words>235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 s</dc:creator>
  <cp:lastModifiedBy>Admin</cp:lastModifiedBy>
  <cp:revision>141</cp:revision>
  <dcterms:created xsi:type="dcterms:W3CDTF">2019-10-31T07:02:09Z</dcterms:created>
  <dcterms:modified xsi:type="dcterms:W3CDTF">2021-05-28T06:10:55Z</dcterms:modified>
</cp:coreProperties>
</file>